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21"/>
  </p:notesMasterIdLst>
  <p:sldIdLst>
    <p:sldId id="256" r:id="rId3"/>
    <p:sldId id="268" r:id="rId4"/>
    <p:sldId id="257" r:id="rId5"/>
    <p:sldId id="258" r:id="rId6"/>
    <p:sldId id="291" r:id="rId7"/>
    <p:sldId id="290" r:id="rId8"/>
    <p:sldId id="264" r:id="rId9"/>
    <p:sldId id="292" r:id="rId10"/>
    <p:sldId id="293" r:id="rId11"/>
    <p:sldId id="267" r:id="rId12"/>
    <p:sldId id="259" r:id="rId13"/>
    <p:sldId id="266" r:id="rId14"/>
    <p:sldId id="260" r:id="rId15"/>
    <p:sldId id="271" r:id="rId16"/>
    <p:sldId id="261" r:id="rId17"/>
    <p:sldId id="287" r:id="rId18"/>
    <p:sldId id="289" r:id="rId19"/>
    <p:sldId id="286" r:id="rId20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5F2"/>
    <a:srgbClr val="F6F1EF"/>
    <a:srgbClr val="F3F2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61" autoAdjust="0"/>
    <p:restoredTop sz="93554" autoAdjust="0"/>
  </p:normalViewPr>
  <p:slideViewPr>
    <p:cSldViewPr snapToGrid="0">
      <p:cViewPr varScale="1">
        <p:scale>
          <a:sx n="81" d="100"/>
          <a:sy n="81" d="100"/>
        </p:scale>
        <p:origin x="34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gs" Target="tags/tag1.xml"/></Relationships>
</file>

<file path=ppt/media/hdphoto1.wdp>
</file>

<file path=ppt/media/image1.jpe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BFC573-4DFD-4521-BF41-A61A06345BBE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7E699E-3D4E-4302-ACA3-A05DCDBED3ED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469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79B14A-54A4-43D8-B555-59771BAAC917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476687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2002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54712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8252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4056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04004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85201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448176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8712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7926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8468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7277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391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3618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5291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00339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4038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7E699E-3D4E-4302-ACA3-A05DCDBED3E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350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9F2AD7-C18F-4B24-8B9B-0526F71C4C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8ADFFD-8270-4829-8659-03FC49E276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FF3F88-1D8B-4C23-BF53-C8A884CD3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173B80-E9AB-4051-9802-8DA7E4628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40EE7A-1E42-49D7-A55C-A6D7CCFB1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1602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62C6A9-377D-4055-BFC3-04D55D923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9843CF8-7E43-475A-8B20-F8B26318CD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092ACA-84C5-4143-B6B3-E9BB17EF2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35A859-BF2F-4E46-A29A-3E46789DC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90502C-2DB3-4180-92B6-9FC809E28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8321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3FD3ECD-6EAE-4D7B-9680-96DC6A41D1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0536E2A-20FD-47EC-BC80-82AE76B1C4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C500C8-C58A-4B3F-B1A0-A00DA1CB8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FD36CB6-41DA-4A9B-8B71-3C3F7C5AE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E9C972F-7543-4314-9EBD-474BCEAA5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412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649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B9EB2-0717-409A-B1C1-EC7F80FF8E51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2DDA3C-55E3-436C-8907-1B92F441DF6A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8719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B9EB2-0717-409A-B1C1-EC7F80FF8E51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2DDA3C-55E3-436C-8907-1B92F441DF6A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400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B9EB2-0717-409A-B1C1-EC7F80FF8E51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2DDA3C-55E3-436C-8907-1B92F441DF6A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468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B9EB2-0717-409A-B1C1-EC7F80FF8E51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2DDA3C-55E3-436C-8907-1B92F441DF6A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568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B9EB2-0717-409A-B1C1-EC7F80FF8E51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2DDA3C-55E3-436C-8907-1B92F441DF6A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8824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B9EB2-0717-409A-B1C1-EC7F80FF8E51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2DDA3C-55E3-436C-8907-1B92F441DF6A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3407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B9EB2-0717-409A-B1C1-EC7F80FF8E51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2DDA3C-55E3-436C-8907-1B92F441DF6A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221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90CD09-AE37-4AF9-A18D-2687565DF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4C0E70-88E8-4B56-B224-3BE962E2C5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41FD5-A6E1-4EE5-B1F0-F152C085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3A7F67-F2EB-4335-9E9E-2A3BDA986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54501D-9BF7-4A8C-9302-27AAEE8E7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940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B9EB2-0717-409A-B1C1-EC7F80FF8E51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2DDA3C-55E3-436C-8907-1B92F441DF6A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604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B9EB2-0717-409A-B1C1-EC7F80FF8E51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2DDA3C-55E3-436C-8907-1B92F441DF6A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94171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B9EB2-0717-409A-B1C1-EC7F80FF8E51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2DDA3C-55E3-436C-8907-1B92F441DF6A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067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99B9EB2-0717-409A-B1C1-EC7F80FF8E51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62DDA3C-55E3-436C-8907-1B92F441DF6A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94752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6874F1-D26A-4AFA-8A46-C4447C445B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1C37FE1-CD2A-4BBC-B7F6-7550C2BC4A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BD1CC6-8D2E-415E-86C0-F64557F3B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E21A73-C5AF-49AD-9DFD-D2EFE2B83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F1C8C7-8DCC-4717-8637-1BF9BE77B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812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215EA6-04D2-4CB1-8CFE-1F5AF0FA2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84F1AB-B290-4C33-A0DE-836CD60687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B93D643-B031-46CA-A188-71A8646F1D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02A31A9-9F99-47A7-A7DC-D82FDE357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5E1F1C1-28BB-4C5C-B29D-F89E3D770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AB49DEF-7570-441F-B8D2-C19DDB95E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3833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DA6717-C43B-4637-8B99-2B2504D5D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5C2C06-B8D0-4AE8-84FA-21CF3B366C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2AD41E-3568-4FEA-A780-2C0F7629F4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5E1F434-EDFE-4150-8C74-D9B8359A3E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D8305C9-2879-487E-9012-3D35C661D1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9F6CF76-C54A-4031-BE6C-BD5F2C640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865A448-F319-4407-A9B1-24ED67EE8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67E5D90-323D-4033-A392-060A7A415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350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93076B-8965-4637-BF03-3D7EDAA58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6F4EC1E-6C34-4D0D-9C3A-3C12AEF19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B642B68-5E16-41D3-B726-722DA71BC9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EE91034-31F4-45C8-8B35-A37CB1752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93243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FE9B640-CC07-4B4A-BE21-D7C2FB3B5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B3BE9D9-55A9-411B-BE7E-155C38776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88D2F5-BA45-42BB-9FD3-4A4842795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2379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767485-3892-4757-96AF-0348BB923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332F9E-C664-45DE-A074-D53BFA26A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7A2BE2A-0E15-49C8-9CA1-153D1B03EF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96A333D-7CAC-4563-93DD-0E24A4FB0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813923E-BA96-4A5C-A341-7121580FD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8312D17-7451-48DC-AE54-9CBCEEB2D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72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995483-0BB9-43C3-8A8A-0C4C8275B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9BFABF2-25BF-458D-A491-DF0C18A3AA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3C3120F-E75C-4695-A550-161206FE16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01ADC5-526C-4A5B-BD55-86C9B5A25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50E7A8D-BF36-426F-8D47-F3BF9AF6D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491FAE-3523-498A-BD5D-11C68A7B0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9209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F3F2F1"/>
            </a:gs>
            <a:gs pos="72000">
              <a:srgbClr val="F6F1EF"/>
            </a:gs>
            <a:gs pos="100000">
              <a:srgbClr val="DEE5F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BF7464E-E20B-4F81-9165-292F75432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2A03537-246A-4984-B0AC-C7132B80E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6A2146-B01E-4692-901A-72622D7760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848C93-F0CE-420A-8EBE-E7E87619E638}" type="datetimeFigureOut">
              <a:rPr lang="zh-CN" altLang="en-US" smtClean="0"/>
              <a:t>2020/1/11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83AA80-2338-4788-BD59-72AAB18218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2FA7D5-BDFE-4495-BED1-6A292DA095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C9791-89A9-40AB-A057-6F86BD57126F}" type="slidenum">
              <a:rPr lang="zh-CN" altLang="en-US" smtClean="0"/>
              <a:t>‹N°›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738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1909192" y="2652141"/>
            <a:ext cx="740664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HOMEPPT</a:t>
            </a:r>
            <a:r>
              <a:rPr lang="zh-CN" altLang="en-US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</a:t>
            </a:r>
            <a:r>
              <a:rPr lang="en-US" altLang="zh-CN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-WWW.homeppt.COM</a:t>
            </a:r>
            <a:r>
              <a:rPr lang="zh-CN" altLang="en-US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免费</a:t>
            </a:r>
            <a:r>
              <a:rPr lang="en-US" altLang="zh-CN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模板下载，精品</a:t>
            </a:r>
            <a:r>
              <a:rPr lang="en-US" altLang="zh-CN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模板，</a:t>
            </a:r>
            <a:r>
              <a:rPr lang="en-US" altLang="zh-CN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HOMEPPT</a:t>
            </a:r>
            <a:r>
              <a:rPr lang="zh-CN" altLang="en-US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</a:t>
            </a:r>
            <a:r>
              <a:rPr lang="en-US" altLang="zh-CN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-WWW.homeppt.COM</a:t>
            </a:r>
            <a:r>
              <a:rPr lang="zh-CN" altLang="en-US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每天更新</a:t>
            </a:r>
            <a:r>
              <a:rPr lang="en-US" altLang="zh-CN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900" dirty="0">
                <a:noFill/>
                <a:effectLst>
                  <a:outerShdw sx="1000" sy="1000" algn="ctr" rotWithShape="0">
                    <a:schemeClr val="tx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模板</a:t>
            </a:r>
          </a:p>
        </p:txBody>
      </p:sp>
    </p:spTree>
    <p:extLst>
      <p:ext uri="{BB962C8B-B14F-4D97-AF65-F5344CB8AC3E}">
        <p14:creationId xmlns:p14="http://schemas.microsoft.com/office/powerpoint/2010/main" val="3063804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7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2.xml"/><Relationship Id="rId7" Type="http://schemas.openxmlformats.org/officeDocument/2006/relationships/tags" Target="../tags/tag6.xml"/><Relationship Id="rId12" Type="http://schemas.openxmlformats.org/officeDocument/2006/relationships/tags" Target="../tags/tag1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tags" Target="../tags/tag5.xml"/><Relationship Id="rId11" Type="http://schemas.openxmlformats.org/officeDocument/2006/relationships/tags" Target="../tags/tag10.xml"/><Relationship Id="rId5" Type="http://schemas.openxmlformats.org/officeDocument/2006/relationships/tags" Target="../tags/tag4.xml"/><Relationship Id="rId15" Type="http://schemas.openxmlformats.org/officeDocument/2006/relationships/image" Target="../media/image2.png"/><Relationship Id="rId10" Type="http://schemas.openxmlformats.org/officeDocument/2006/relationships/tags" Target="../tags/tag9.xml"/><Relationship Id="rId4" Type="http://schemas.openxmlformats.org/officeDocument/2006/relationships/tags" Target="../tags/tag3.xml"/><Relationship Id="rId9" Type="http://schemas.openxmlformats.org/officeDocument/2006/relationships/tags" Target="../tags/tag8.xml"/><Relationship Id="rId1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9.xml"/><Relationship Id="rId13" Type="http://schemas.openxmlformats.org/officeDocument/2006/relationships/slideLayout" Target="../slideLayouts/slideLayout12.xml"/><Relationship Id="rId3" Type="http://schemas.openxmlformats.org/officeDocument/2006/relationships/tags" Target="../tags/tag14.xml"/><Relationship Id="rId7" Type="http://schemas.openxmlformats.org/officeDocument/2006/relationships/tags" Target="../tags/tag18.xml"/><Relationship Id="rId12" Type="http://schemas.openxmlformats.org/officeDocument/2006/relationships/tags" Target="../tags/tag23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tags" Target="../tags/tag17.xml"/><Relationship Id="rId11" Type="http://schemas.openxmlformats.org/officeDocument/2006/relationships/tags" Target="../tags/tag22.xml"/><Relationship Id="rId5" Type="http://schemas.openxmlformats.org/officeDocument/2006/relationships/tags" Target="../tags/tag16.xml"/><Relationship Id="rId10" Type="http://schemas.openxmlformats.org/officeDocument/2006/relationships/tags" Target="../tags/tag21.xml"/><Relationship Id="rId4" Type="http://schemas.openxmlformats.org/officeDocument/2006/relationships/tags" Target="../tags/tag15.xml"/><Relationship Id="rId9" Type="http://schemas.openxmlformats.org/officeDocument/2006/relationships/tags" Target="../tags/tag20.xml"/><Relationship Id="rId1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13" Type="http://schemas.openxmlformats.org/officeDocument/2006/relationships/slideLayout" Target="../slideLayouts/slideLayout12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tags" Target="../tags/tag35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tags" Target="../tags/tag34.xml"/><Relationship Id="rId5" Type="http://schemas.openxmlformats.org/officeDocument/2006/relationships/tags" Target="../tags/tag28.xml"/><Relationship Id="rId10" Type="http://schemas.openxmlformats.org/officeDocument/2006/relationships/tags" Target="../tags/tag33.xml"/><Relationship Id="rId4" Type="http://schemas.openxmlformats.org/officeDocument/2006/relationships/tags" Target="../tags/tag27.xml"/><Relationship Id="rId9" Type="http://schemas.openxmlformats.org/officeDocument/2006/relationships/tags" Target="../tags/tag32.xml"/><Relationship Id="rId1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Hertz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.jp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7.jp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圆角矩形 128"/>
          <p:cNvSpPr/>
          <p:nvPr/>
        </p:nvSpPr>
        <p:spPr>
          <a:xfrm>
            <a:off x="2564999" y="1163605"/>
            <a:ext cx="6616727" cy="672075"/>
          </a:xfrm>
          <a:prstGeom prst="roundRect">
            <a:avLst>
              <a:gd name="adj" fmla="val 42270"/>
            </a:avLst>
          </a:prstGeom>
          <a:gradFill>
            <a:gsLst>
              <a:gs pos="99000">
                <a:schemeClr val="bg1"/>
              </a:gs>
              <a:gs pos="0">
                <a:schemeClr val="bg1">
                  <a:lumMod val="85000"/>
                </a:schemeClr>
              </a:gs>
            </a:gsLst>
            <a:lin ang="0" scaled="0"/>
          </a:gradFill>
          <a:ln>
            <a:noFill/>
          </a:ln>
          <a:effectLst>
            <a:innerShdw blurRad="63500" dist="127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SN" altLang="zh-CN" sz="2400" b="1" dirty="0">
                <a:solidFill>
                  <a:schemeClr val="tx1"/>
                </a:solidFill>
                <a:latin typeface="Arial Black" panose="020B0A04020102020204" pitchFamily="34" charset="0"/>
                <a:ea typeface="站酷快乐体2016修订版" panose="02010600030101010101" pitchFamily="2" charset="-122"/>
              </a:rPr>
              <a:t>CONCEPTION DE MINI</a:t>
            </a:r>
            <a:endParaRPr lang="zh-CN" altLang="en-US" sz="2400" b="1" dirty="0">
              <a:solidFill>
                <a:schemeClr val="tx1"/>
              </a:solidFill>
              <a:latin typeface="Arial Black" panose="020B0A04020102020204" pitchFamily="34" charset="0"/>
              <a:ea typeface="站酷快乐体2016修订版" panose="02010600030101010101" pitchFamily="2" charset="-122"/>
            </a:endParaRPr>
          </a:p>
        </p:txBody>
      </p:sp>
      <p:grpSp>
        <p:nvGrpSpPr>
          <p:cNvPr id="131" name="组合 130"/>
          <p:cNvGrpSpPr/>
          <p:nvPr/>
        </p:nvGrpSpPr>
        <p:grpSpPr>
          <a:xfrm>
            <a:off x="2243046" y="1112190"/>
            <a:ext cx="960105" cy="766159"/>
            <a:chOff x="899592" y="2377261"/>
            <a:chExt cx="720079" cy="57461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32" name="圆角矩形 131"/>
            <p:cNvSpPr/>
            <p:nvPr/>
          </p:nvSpPr>
          <p:spPr>
            <a:xfrm>
              <a:off x="899592" y="2377261"/>
              <a:ext cx="720079" cy="574619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3" name="圆角矩形 132"/>
            <p:cNvSpPr/>
            <p:nvPr/>
          </p:nvSpPr>
          <p:spPr>
            <a:xfrm>
              <a:off x="920241" y="2397813"/>
              <a:ext cx="681258" cy="533516"/>
            </a:xfrm>
            <a:prstGeom prst="roundRect">
              <a:avLst>
                <a:gd name="adj" fmla="val 42270"/>
              </a:avLst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rgbClr val="C0000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135" name="Freeform 5"/>
          <p:cNvSpPr>
            <a:spLocks/>
          </p:cNvSpPr>
          <p:nvPr/>
        </p:nvSpPr>
        <p:spPr bwMode="auto">
          <a:xfrm rot="10800000">
            <a:off x="11494264" y="2671813"/>
            <a:ext cx="318907" cy="282645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FFC165"/>
              </a:gs>
              <a:gs pos="100000">
                <a:srgbClr val="FF9A05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FF9B09"/>
                </a:gs>
                <a:gs pos="100000">
                  <a:srgbClr val="FFDBA7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36" name="Freeform 5"/>
          <p:cNvSpPr>
            <a:spLocks/>
          </p:cNvSpPr>
          <p:nvPr/>
        </p:nvSpPr>
        <p:spPr bwMode="auto">
          <a:xfrm rot="10800000">
            <a:off x="8817315" y="2170814"/>
            <a:ext cx="281323" cy="249335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01BDD1"/>
              </a:gs>
              <a:gs pos="100000">
                <a:srgbClr val="0194A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0194A3"/>
                </a:gs>
                <a:gs pos="100000">
                  <a:srgbClr val="01CFE5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37" name="Freeform 5"/>
          <p:cNvSpPr>
            <a:spLocks/>
          </p:cNvSpPr>
          <p:nvPr/>
        </p:nvSpPr>
        <p:spPr bwMode="auto">
          <a:xfrm rot="10800000">
            <a:off x="10828292" y="3776767"/>
            <a:ext cx="158600" cy="140567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EC8C8C"/>
              </a:gs>
              <a:gs pos="100000">
                <a:srgbClr val="E3535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E35353"/>
                </a:gs>
                <a:gs pos="100000">
                  <a:srgbClr val="F1A9A9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38" name="Freeform 5"/>
          <p:cNvSpPr>
            <a:spLocks/>
          </p:cNvSpPr>
          <p:nvPr/>
        </p:nvSpPr>
        <p:spPr bwMode="auto">
          <a:xfrm rot="10800000">
            <a:off x="4621060" y="4409163"/>
            <a:ext cx="284791" cy="25240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77468A"/>
              </a:gs>
              <a:gs pos="100000">
                <a:srgbClr val="553363"/>
              </a:gs>
            </a:gsLst>
            <a:lin ang="2700000" scaled="1"/>
            <a:tileRect/>
          </a:gradFill>
          <a:ln w="25400">
            <a:gradFill flip="none" rotWithShape="1">
              <a:gsLst>
                <a:gs pos="100000">
                  <a:srgbClr val="8F54A6"/>
                </a:gs>
                <a:gs pos="0">
                  <a:srgbClr val="4A2C56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39" name="Freeform 5"/>
          <p:cNvSpPr>
            <a:spLocks/>
          </p:cNvSpPr>
          <p:nvPr/>
        </p:nvSpPr>
        <p:spPr bwMode="auto">
          <a:xfrm rot="10800000">
            <a:off x="6626546" y="4388885"/>
            <a:ext cx="260783" cy="231131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FFC165"/>
              </a:gs>
              <a:gs pos="100000">
                <a:srgbClr val="FF9A05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FF9B09"/>
                </a:gs>
                <a:gs pos="100000">
                  <a:srgbClr val="FFDBA7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40" name="Freeform 5"/>
          <p:cNvSpPr>
            <a:spLocks/>
          </p:cNvSpPr>
          <p:nvPr/>
        </p:nvSpPr>
        <p:spPr bwMode="auto">
          <a:xfrm rot="10800000">
            <a:off x="11201471" y="4146231"/>
            <a:ext cx="281323" cy="249335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01BDD1"/>
              </a:gs>
              <a:gs pos="100000">
                <a:srgbClr val="0194A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0194A3"/>
                </a:gs>
                <a:gs pos="100000">
                  <a:srgbClr val="01CFE5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41" name="Freeform 5"/>
          <p:cNvSpPr>
            <a:spLocks/>
          </p:cNvSpPr>
          <p:nvPr/>
        </p:nvSpPr>
        <p:spPr bwMode="auto">
          <a:xfrm rot="10800000">
            <a:off x="369554" y="2560728"/>
            <a:ext cx="284791" cy="25240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77468A"/>
              </a:gs>
              <a:gs pos="100000">
                <a:srgbClr val="553363"/>
              </a:gs>
            </a:gsLst>
            <a:lin ang="2700000" scaled="1"/>
            <a:tileRect/>
          </a:gradFill>
          <a:ln w="25400">
            <a:gradFill flip="none" rotWithShape="1">
              <a:gsLst>
                <a:gs pos="100000">
                  <a:srgbClr val="8F54A6"/>
                </a:gs>
                <a:gs pos="0">
                  <a:srgbClr val="4A2C56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42" name="Freeform 5"/>
          <p:cNvSpPr>
            <a:spLocks/>
          </p:cNvSpPr>
          <p:nvPr/>
        </p:nvSpPr>
        <p:spPr bwMode="auto">
          <a:xfrm rot="10800000">
            <a:off x="4695716" y="2560728"/>
            <a:ext cx="260783" cy="231131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FFC165"/>
              </a:gs>
              <a:gs pos="100000">
                <a:srgbClr val="FF9A05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FF9B09"/>
                </a:gs>
                <a:gs pos="100000">
                  <a:srgbClr val="FFDBA7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43" name="Freeform 5"/>
          <p:cNvSpPr>
            <a:spLocks/>
          </p:cNvSpPr>
          <p:nvPr/>
        </p:nvSpPr>
        <p:spPr bwMode="auto">
          <a:xfrm rot="10800000">
            <a:off x="743873" y="3698957"/>
            <a:ext cx="182280" cy="161553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01BDD1"/>
              </a:gs>
              <a:gs pos="100000">
                <a:srgbClr val="0194A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0194A3"/>
                </a:gs>
                <a:gs pos="100000">
                  <a:srgbClr val="01CFE5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44" name="Freeform 5"/>
          <p:cNvSpPr>
            <a:spLocks/>
          </p:cNvSpPr>
          <p:nvPr/>
        </p:nvSpPr>
        <p:spPr bwMode="auto">
          <a:xfrm rot="10800000">
            <a:off x="258058" y="4303913"/>
            <a:ext cx="269924" cy="239233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EC8C8C"/>
              </a:gs>
              <a:gs pos="100000">
                <a:srgbClr val="E3535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E35353"/>
                </a:gs>
                <a:gs pos="100000">
                  <a:srgbClr val="F1A9A9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95B5105C-BD31-4F3D-81EC-4AF24F4FFE5F}"/>
              </a:ext>
            </a:extLst>
          </p:cNvPr>
          <p:cNvGrpSpPr/>
          <p:nvPr/>
        </p:nvGrpSpPr>
        <p:grpSpPr>
          <a:xfrm>
            <a:off x="950265" y="2264457"/>
            <a:ext cx="2407252" cy="2407253"/>
            <a:chOff x="2380201" y="1546167"/>
            <a:chExt cx="1800343" cy="1800344"/>
          </a:xfrm>
          <a:effectLst>
            <a:outerShdw blurRad="50800" dist="114300" dir="5400000" algn="ctr" rotWithShape="0">
              <a:srgbClr val="000000">
                <a:alpha val="43137"/>
              </a:srgbClr>
            </a:outerShdw>
          </a:effectLst>
        </p:grpSpPr>
        <p:sp>
          <p:nvSpPr>
            <p:cNvPr id="51" name="菱形 50">
              <a:extLst>
                <a:ext uri="{FF2B5EF4-FFF2-40B4-BE49-F238E27FC236}">
                  <a16:creationId xmlns:a16="http://schemas.microsoft.com/office/drawing/2014/main" id="{3B3E8047-4F39-4054-A5F8-8F2463F6DE46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2380201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6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2" name="菱形 51">
              <a:extLst>
                <a:ext uri="{FF2B5EF4-FFF2-40B4-BE49-F238E27FC236}">
                  <a16:creationId xmlns:a16="http://schemas.microsoft.com/office/drawing/2014/main" id="{EDF99813-830D-4AA9-B46B-B9E9A46CB07C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2668216" y="1834183"/>
              <a:ext cx="1223439" cy="1223439"/>
            </a:xfrm>
            <a:prstGeom prst="diamond">
              <a:avLst/>
            </a:prstGeom>
            <a:solidFill>
              <a:srgbClr val="FF9A05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8800" dirty="0">
                  <a:solidFill>
                    <a:srgbClr val="FFFFFF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R</a:t>
              </a:r>
              <a:endParaRPr lang="zh-CN" altLang="en-US" sz="8800" dirty="0">
                <a:solidFill>
                  <a:srgbClr val="FFFFFF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A29B620B-1F75-48B0-A898-542E16067ABA}"/>
              </a:ext>
            </a:extLst>
          </p:cNvPr>
          <p:cNvGrpSpPr/>
          <p:nvPr/>
        </p:nvGrpSpPr>
        <p:grpSpPr>
          <a:xfrm>
            <a:off x="2791665" y="2264456"/>
            <a:ext cx="2404337" cy="2407255"/>
            <a:chOff x="4261190" y="1546167"/>
            <a:chExt cx="1798163" cy="1800344"/>
          </a:xfrm>
          <a:effectLst>
            <a:outerShdw blurRad="50800" dist="114300" dir="5400000" algn="ctr" rotWithShape="0">
              <a:srgbClr val="000000">
                <a:alpha val="43137"/>
              </a:srgbClr>
            </a:outerShdw>
          </a:effectLst>
        </p:grpSpPr>
        <p:sp>
          <p:nvSpPr>
            <p:cNvPr id="54" name="菱形 53">
              <a:extLst>
                <a:ext uri="{FF2B5EF4-FFF2-40B4-BE49-F238E27FC236}">
                  <a16:creationId xmlns:a16="http://schemas.microsoft.com/office/drawing/2014/main" id="{EA42786F-7C67-46CD-BEAC-863F3D7D8B02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4261190" y="1546167"/>
              <a:ext cx="179816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6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5" name="菱形 54">
              <a:extLst>
                <a:ext uri="{FF2B5EF4-FFF2-40B4-BE49-F238E27FC236}">
                  <a16:creationId xmlns:a16="http://schemas.microsoft.com/office/drawing/2014/main" id="{FBC98169-3266-44B2-A51D-C794E75FC3AE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4548548" y="1834183"/>
              <a:ext cx="1223439" cy="1223439"/>
            </a:xfrm>
            <a:prstGeom prst="diamond">
              <a:avLst/>
            </a:prstGeom>
            <a:solidFill>
              <a:srgbClr val="02B3C1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8800" dirty="0">
                  <a:solidFill>
                    <a:srgbClr val="FFFFFF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A</a:t>
              </a:r>
              <a:endParaRPr lang="zh-CN" altLang="en-US" sz="8800" dirty="0">
                <a:solidFill>
                  <a:srgbClr val="FFFFFF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7A979EF0-D90B-4ABC-B3AA-40D214E1C0F3}"/>
              </a:ext>
            </a:extLst>
          </p:cNvPr>
          <p:cNvGrpSpPr/>
          <p:nvPr/>
        </p:nvGrpSpPr>
        <p:grpSpPr>
          <a:xfrm>
            <a:off x="4669737" y="2264457"/>
            <a:ext cx="2407252" cy="2407253"/>
            <a:chOff x="6139997" y="1546167"/>
            <a:chExt cx="1800343" cy="1800344"/>
          </a:xfrm>
          <a:effectLst>
            <a:outerShdw blurRad="50800" dist="114300" dir="5400000" algn="ctr" rotWithShape="0">
              <a:srgbClr val="000000">
                <a:alpha val="43137"/>
              </a:srgbClr>
            </a:outerShdw>
          </a:effectLst>
        </p:grpSpPr>
        <p:sp>
          <p:nvSpPr>
            <p:cNvPr id="57" name="菱形 56">
              <a:extLst>
                <a:ext uri="{FF2B5EF4-FFF2-40B4-BE49-F238E27FC236}">
                  <a16:creationId xmlns:a16="http://schemas.microsoft.com/office/drawing/2014/main" id="{D8BCEBDD-6B42-4542-9EEE-617EFA04BB5B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6139997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6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8" name="菱形 57">
              <a:extLst>
                <a:ext uri="{FF2B5EF4-FFF2-40B4-BE49-F238E27FC236}">
                  <a16:creationId xmlns:a16="http://schemas.microsoft.com/office/drawing/2014/main" id="{1D3CDC8C-D3A1-4D1A-8A84-B5D821FC8C95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6428880" y="1834183"/>
              <a:ext cx="1223439" cy="1223439"/>
            </a:xfrm>
            <a:prstGeom prst="diamond">
              <a:avLst/>
            </a:prstGeom>
            <a:solidFill>
              <a:srgbClr val="E45C5B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8800" dirty="0">
                  <a:solidFill>
                    <a:srgbClr val="FFFFFF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D</a:t>
              </a:r>
              <a:endParaRPr lang="zh-CN" altLang="en-US" sz="8800" dirty="0">
                <a:solidFill>
                  <a:srgbClr val="FFFFFF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BECFE6C6-CEF3-463D-93D5-C36B1D58DB7B}"/>
              </a:ext>
            </a:extLst>
          </p:cNvPr>
          <p:cNvGrpSpPr/>
          <p:nvPr/>
        </p:nvGrpSpPr>
        <p:grpSpPr>
          <a:xfrm>
            <a:off x="6550725" y="2264457"/>
            <a:ext cx="2407252" cy="2407253"/>
            <a:chOff x="8020984" y="1546167"/>
            <a:chExt cx="1800343" cy="1800344"/>
          </a:xfrm>
          <a:effectLst>
            <a:outerShdw blurRad="50800" dist="114300" dir="5400000" algn="ctr" rotWithShape="0">
              <a:srgbClr val="000000">
                <a:alpha val="43137"/>
              </a:srgbClr>
            </a:outerShdw>
          </a:effectLst>
        </p:grpSpPr>
        <p:sp>
          <p:nvSpPr>
            <p:cNvPr id="60" name="菱形 59">
              <a:extLst>
                <a:ext uri="{FF2B5EF4-FFF2-40B4-BE49-F238E27FC236}">
                  <a16:creationId xmlns:a16="http://schemas.microsoft.com/office/drawing/2014/main" id="{5A3D9F77-6681-43F2-B057-1A1265773126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8020984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6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61" name="菱形 60">
              <a:extLst>
                <a:ext uri="{FF2B5EF4-FFF2-40B4-BE49-F238E27FC236}">
                  <a16:creationId xmlns:a16="http://schemas.microsoft.com/office/drawing/2014/main" id="{A1020809-F34C-408A-9B9E-6CA946A89C21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8309212" y="1834183"/>
              <a:ext cx="1223439" cy="1223439"/>
            </a:xfrm>
            <a:prstGeom prst="diamond">
              <a:avLst/>
            </a:prstGeom>
            <a:solidFill>
              <a:srgbClr val="77468A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8800" dirty="0">
                  <a:solidFill>
                    <a:srgbClr val="FFFFFF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A</a:t>
              </a:r>
              <a:endParaRPr lang="zh-CN" altLang="en-US" sz="8800" dirty="0">
                <a:solidFill>
                  <a:srgbClr val="FFFFFF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pic>
        <p:nvPicPr>
          <p:cNvPr id="2" name="背景音乐01 (2)">
            <a:hlinkClick r:id="" action="ppaction://media"/>
            <a:extLst>
              <a:ext uri="{FF2B5EF4-FFF2-40B4-BE49-F238E27FC236}">
                <a16:creationId xmlns:a16="http://schemas.microsoft.com/office/drawing/2014/main" id="{57E7F49E-EC82-4FE9-BF2E-1279FD88E54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340665" y="5891554"/>
            <a:ext cx="609600" cy="609600"/>
          </a:xfrm>
          <a:prstGeom prst="rect">
            <a:avLst/>
          </a:prstGeom>
        </p:spPr>
      </p:pic>
      <p:grpSp>
        <p:nvGrpSpPr>
          <p:cNvPr id="30" name="组合 58">
            <a:extLst>
              <a:ext uri="{FF2B5EF4-FFF2-40B4-BE49-F238E27FC236}">
                <a16:creationId xmlns:a16="http://schemas.microsoft.com/office/drawing/2014/main" id="{41C79F1F-C0D9-4735-999E-74D96C307A0A}"/>
              </a:ext>
            </a:extLst>
          </p:cNvPr>
          <p:cNvGrpSpPr/>
          <p:nvPr/>
        </p:nvGrpSpPr>
        <p:grpSpPr>
          <a:xfrm>
            <a:off x="8412569" y="2282760"/>
            <a:ext cx="2407252" cy="2407253"/>
            <a:chOff x="8020984" y="1546167"/>
            <a:chExt cx="1800343" cy="1800344"/>
          </a:xfrm>
          <a:effectLst>
            <a:outerShdw blurRad="50800" dist="114300" dir="5400000" algn="ctr" rotWithShape="0">
              <a:srgbClr val="000000">
                <a:alpha val="43137"/>
              </a:srgbClr>
            </a:outerShdw>
          </a:effectLst>
        </p:grpSpPr>
        <p:sp>
          <p:nvSpPr>
            <p:cNvPr id="31" name="菱形 59">
              <a:extLst>
                <a:ext uri="{FF2B5EF4-FFF2-40B4-BE49-F238E27FC236}">
                  <a16:creationId xmlns:a16="http://schemas.microsoft.com/office/drawing/2014/main" id="{AB2B2177-BA51-4083-A57F-52C02BF57D4A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8020984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6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2" name="菱形 60">
              <a:extLst>
                <a:ext uri="{FF2B5EF4-FFF2-40B4-BE49-F238E27FC236}">
                  <a16:creationId xmlns:a16="http://schemas.microsoft.com/office/drawing/2014/main" id="{57BDFDAB-F3E1-4503-AB4F-BDA769C0B0D8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8309212" y="1834183"/>
              <a:ext cx="1223439" cy="1223439"/>
            </a:xfrm>
            <a:prstGeom prst="diamond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altLang="zh-CN" sz="8800" dirty="0">
                  <a:solidFill>
                    <a:srgbClr val="FFFFFF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R</a:t>
              </a:r>
              <a:endParaRPr lang="zh-CN" altLang="en-US" sz="8800" dirty="0">
                <a:solidFill>
                  <a:srgbClr val="FFFFFF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42464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59" presetID="10" presetClass="entr" presetSubtype="0" fill="hold" grpId="0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66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8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677 -0.00463 L 0.5283 -0.00463 " pathEditMode="relative" rAng="0" ptsTypes="AA">
                                          <p:cBhvr>
                                            <p:cTn id="69" dur="20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76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2" presetClass="entr" presetSubtype="1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2" presetClass="entr" presetSubtype="1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0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2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4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5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90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129" grpId="0" animBg="1"/>
          <p:bldP spid="135" grpId="0" animBg="1"/>
          <p:bldP spid="136" grpId="0" animBg="1"/>
          <p:bldP spid="137" grpId="0" animBg="1"/>
          <p:bldP spid="138" grpId="0" animBg="1"/>
          <p:bldP spid="139" grpId="0" animBg="1"/>
          <p:bldP spid="140" grpId="0" animBg="1"/>
          <p:bldP spid="141" grpId="0" animBg="1"/>
          <p:bldP spid="142" grpId="0" animBg="1"/>
          <p:bldP spid="143" grpId="0" animBg="1"/>
          <p:bldP spid="14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" dur="5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13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500"/>
                                            <p:tgtEl>
                                              <p:spTgt spid="1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13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1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1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1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1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1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59" presetID="10" presetClass="entr" presetSubtype="0" fill="hold" grpId="0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2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1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66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68" presetID="63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.00677 -0.00463 L 0.5283 -0.00463 " pathEditMode="relative" rAng="0" ptsTypes="AA">
                                          <p:cBhvr>
                                            <p:cTn id="69" dur="2000" fill="hold"/>
                                            <p:tgtEl>
                                              <p:spTgt spid="13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6076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0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4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8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0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2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6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90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129" grpId="0" animBg="1"/>
          <p:bldP spid="135" grpId="0" animBg="1"/>
          <p:bldP spid="136" grpId="0" animBg="1"/>
          <p:bldP spid="137" grpId="0" animBg="1"/>
          <p:bldP spid="138" grpId="0" animBg="1"/>
          <p:bldP spid="139" grpId="0" animBg="1"/>
          <p:bldP spid="140" grpId="0" animBg="1"/>
          <p:bldP spid="141" grpId="0" animBg="1"/>
          <p:bldP spid="142" grpId="0" animBg="1"/>
          <p:bldP spid="143" grpId="0" animBg="1"/>
          <p:bldP spid="144" grpId="0" animBg="1"/>
        </p:bldLst>
      </p:timing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组合 141"/>
          <p:cNvGrpSpPr/>
          <p:nvPr/>
        </p:nvGrpSpPr>
        <p:grpSpPr>
          <a:xfrm>
            <a:off x="4401687" y="1024009"/>
            <a:ext cx="2037659" cy="4909899"/>
            <a:chOff x="1318582" y="1445159"/>
            <a:chExt cx="2037393" cy="4911035"/>
          </a:xfrm>
        </p:grpSpPr>
        <p:sp>
          <p:nvSpPr>
            <p:cNvPr id="143" name="直角三角形 142"/>
            <p:cNvSpPr/>
            <p:nvPr/>
          </p:nvSpPr>
          <p:spPr>
            <a:xfrm flipV="1">
              <a:off x="1731963" y="5491030"/>
              <a:ext cx="1624012" cy="579567"/>
            </a:xfrm>
            <a:prstGeom prst="rtTriangle">
              <a:avLst/>
            </a:prstGeom>
            <a:gradFill>
              <a:gsLst>
                <a:gs pos="60000">
                  <a:srgbClr val="797979">
                    <a:alpha val="34000"/>
                  </a:srgbClr>
                </a:gs>
                <a:gs pos="100000">
                  <a:schemeClr val="tx1">
                    <a:alpha val="31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44" name="直角三角形 143"/>
            <p:cNvSpPr/>
            <p:nvPr/>
          </p:nvSpPr>
          <p:spPr>
            <a:xfrm>
              <a:off x="1725613" y="1760538"/>
              <a:ext cx="1454903" cy="526353"/>
            </a:xfrm>
            <a:prstGeom prst="rtTriangle">
              <a:avLst/>
            </a:prstGeom>
            <a:gradFill>
              <a:gsLst>
                <a:gs pos="49000">
                  <a:srgbClr val="797979">
                    <a:alpha val="30000"/>
                  </a:srgbClr>
                </a:gs>
                <a:gs pos="100000">
                  <a:schemeClr val="tx1">
                    <a:alpha val="29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45" name="同侧圆角矩形 144"/>
            <p:cNvSpPr/>
            <p:nvPr/>
          </p:nvSpPr>
          <p:spPr>
            <a:xfrm rot="16200000">
              <a:off x="541305" y="3041940"/>
              <a:ext cx="3272027" cy="1717474"/>
            </a:xfrm>
            <a:prstGeom prst="round2SameRect">
              <a:avLst>
                <a:gd name="adj1" fmla="val 23877"/>
                <a:gd name="adj2" fmla="val 0"/>
              </a:avLst>
            </a:prstGeom>
            <a:gradFill flip="none" rotWithShape="1">
              <a:gsLst>
                <a:gs pos="0">
                  <a:srgbClr val="E87071"/>
                </a:gs>
                <a:gs pos="100000">
                  <a:srgbClr val="E03C3C"/>
                </a:gs>
              </a:gsLst>
              <a:lin ang="8100000" scaled="1"/>
              <a:tileRect/>
            </a:gradFill>
            <a:ln w="15875">
              <a:gradFill flip="none" rotWithShape="1">
                <a:gsLst>
                  <a:gs pos="49000">
                    <a:srgbClr val="E87071"/>
                  </a:gs>
                  <a:gs pos="0">
                    <a:srgbClr val="F5C3C3"/>
                  </a:gs>
                  <a:gs pos="100000">
                    <a:srgbClr val="D72323"/>
                  </a:gs>
                </a:gsLst>
                <a:lin ang="81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pic>
          <p:nvPicPr>
            <p:cNvPr id="146" name="图片 145"/>
            <p:cNvPicPr>
              <a:picLocks noChangeAspect="1"/>
            </p:cNvPicPr>
            <p:nvPr/>
          </p:nvPicPr>
          <p:blipFill rotWithShape="1">
            <a:blip r:embed="rId3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2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6200000" flipH="1">
              <a:off x="475221" y="3782802"/>
              <a:ext cx="4911035" cy="235749"/>
            </a:xfrm>
            <a:prstGeom prst="rect">
              <a:avLst/>
            </a:prstGeom>
          </p:spPr>
        </p:pic>
      </p:grpSp>
      <p:grpSp>
        <p:nvGrpSpPr>
          <p:cNvPr id="147" name="组合 146"/>
          <p:cNvGrpSpPr/>
          <p:nvPr/>
        </p:nvGrpSpPr>
        <p:grpSpPr>
          <a:xfrm>
            <a:off x="5997861" y="1494759"/>
            <a:ext cx="2037659" cy="4909899"/>
            <a:chOff x="1318582" y="1445159"/>
            <a:chExt cx="2037393" cy="4911035"/>
          </a:xfrm>
        </p:grpSpPr>
        <p:sp>
          <p:nvSpPr>
            <p:cNvPr id="148" name="直角三角形 147"/>
            <p:cNvSpPr/>
            <p:nvPr/>
          </p:nvSpPr>
          <p:spPr>
            <a:xfrm flipV="1">
              <a:off x="1731963" y="5491030"/>
              <a:ext cx="1624012" cy="579567"/>
            </a:xfrm>
            <a:prstGeom prst="rtTriangle">
              <a:avLst/>
            </a:prstGeom>
            <a:gradFill>
              <a:gsLst>
                <a:gs pos="60000">
                  <a:srgbClr val="797979">
                    <a:alpha val="34000"/>
                  </a:srgbClr>
                </a:gs>
                <a:gs pos="100000">
                  <a:schemeClr val="tx1">
                    <a:alpha val="31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49" name="直角三角形 148"/>
            <p:cNvSpPr/>
            <p:nvPr/>
          </p:nvSpPr>
          <p:spPr>
            <a:xfrm>
              <a:off x="1725613" y="1760538"/>
              <a:ext cx="1454903" cy="526353"/>
            </a:xfrm>
            <a:prstGeom prst="rtTriangle">
              <a:avLst/>
            </a:prstGeom>
            <a:gradFill>
              <a:gsLst>
                <a:gs pos="49000">
                  <a:srgbClr val="797979">
                    <a:alpha val="30000"/>
                  </a:srgbClr>
                </a:gs>
                <a:gs pos="100000">
                  <a:schemeClr val="tx1">
                    <a:alpha val="29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50" name="同侧圆角矩形 149"/>
            <p:cNvSpPr/>
            <p:nvPr/>
          </p:nvSpPr>
          <p:spPr>
            <a:xfrm rot="16200000">
              <a:off x="541305" y="3041940"/>
              <a:ext cx="3272027" cy="1717474"/>
            </a:xfrm>
            <a:prstGeom prst="round2SameRect">
              <a:avLst>
                <a:gd name="adj1" fmla="val 23877"/>
                <a:gd name="adj2" fmla="val 0"/>
              </a:avLst>
            </a:prstGeom>
            <a:gradFill flip="none" rotWithShape="1">
              <a:gsLst>
                <a:gs pos="0">
                  <a:srgbClr val="FFC671"/>
                </a:gs>
                <a:gs pos="100000">
                  <a:srgbClr val="FF9B09"/>
                </a:gs>
              </a:gsLst>
              <a:lin ang="8100000" scaled="1"/>
              <a:tileRect/>
            </a:gradFill>
            <a:ln w="15875">
              <a:gradFill flip="none" rotWithShape="1">
                <a:gsLst>
                  <a:gs pos="50000">
                    <a:srgbClr val="F3B65D"/>
                  </a:gs>
                  <a:gs pos="0">
                    <a:srgbClr val="FFE3B9"/>
                  </a:gs>
                  <a:gs pos="100000">
                    <a:srgbClr val="E68900"/>
                  </a:gs>
                </a:gsLst>
                <a:lin ang="81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pic>
          <p:nvPicPr>
            <p:cNvPr id="151" name="图片 150"/>
            <p:cNvPicPr>
              <a:picLocks noChangeAspect="1"/>
            </p:cNvPicPr>
            <p:nvPr/>
          </p:nvPicPr>
          <p:blipFill rotWithShape="1">
            <a:blip r:embed="rId3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2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6200000" flipH="1">
              <a:off x="475221" y="3782802"/>
              <a:ext cx="4911035" cy="235749"/>
            </a:xfrm>
            <a:prstGeom prst="rect">
              <a:avLst/>
            </a:prstGeom>
          </p:spPr>
        </p:pic>
      </p:grpSp>
      <p:grpSp>
        <p:nvGrpSpPr>
          <p:cNvPr id="152" name="组合 151"/>
          <p:cNvGrpSpPr/>
          <p:nvPr/>
        </p:nvGrpSpPr>
        <p:grpSpPr>
          <a:xfrm>
            <a:off x="7594037" y="1989944"/>
            <a:ext cx="2037659" cy="4909899"/>
            <a:chOff x="1318582" y="1445159"/>
            <a:chExt cx="2037393" cy="4911035"/>
          </a:xfrm>
        </p:grpSpPr>
        <p:sp>
          <p:nvSpPr>
            <p:cNvPr id="153" name="直角三角形 152"/>
            <p:cNvSpPr/>
            <p:nvPr/>
          </p:nvSpPr>
          <p:spPr>
            <a:xfrm flipV="1">
              <a:off x="1731963" y="5491030"/>
              <a:ext cx="1624012" cy="579567"/>
            </a:xfrm>
            <a:prstGeom prst="rtTriangle">
              <a:avLst/>
            </a:prstGeom>
            <a:gradFill>
              <a:gsLst>
                <a:gs pos="60000">
                  <a:srgbClr val="797979">
                    <a:alpha val="34000"/>
                  </a:srgbClr>
                </a:gs>
                <a:gs pos="100000">
                  <a:schemeClr val="tx1">
                    <a:alpha val="31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</a:endParaRPr>
            </a:p>
          </p:txBody>
        </p:sp>
        <p:sp>
          <p:nvSpPr>
            <p:cNvPr id="154" name="直角三角形 153"/>
            <p:cNvSpPr/>
            <p:nvPr/>
          </p:nvSpPr>
          <p:spPr>
            <a:xfrm>
              <a:off x="1725613" y="1760538"/>
              <a:ext cx="1454903" cy="526353"/>
            </a:xfrm>
            <a:prstGeom prst="rtTriangle">
              <a:avLst/>
            </a:prstGeom>
            <a:gradFill>
              <a:gsLst>
                <a:gs pos="49000">
                  <a:srgbClr val="797979">
                    <a:alpha val="30000"/>
                  </a:srgbClr>
                </a:gs>
                <a:gs pos="100000">
                  <a:schemeClr val="tx1">
                    <a:alpha val="29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</a:endParaRPr>
            </a:p>
          </p:txBody>
        </p:sp>
        <p:sp>
          <p:nvSpPr>
            <p:cNvPr id="155" name="同侧圆角矩形 154"/>
            <p:cNvSpPr/>
            <p:nvPr/>
          </p:nvSpPr>
          <p:spPr>
            <a:xfrm rot="16200000">
              <a:off x="541305" y="3041940"/>
              <a:ext cx="3272027" cy="1717474"/>
            </a:xfrm>
            <a:prstGeom prst="round2SameRect">
              <a:avLst>
                <a:gd name="adj1" fmla="val 23877"/>
                <a:gd name="adj2" fmla="val 0"/>
              </a:avLst>
            </a:prstGeom>
            <a:gradFill flip="none" rotWithShape="1">
              <a:gsLst>
                <a:gs pos="0">
                  <a:srgbClr val="01C4D9"/>
                </a:gs>
                <a:gs pos="100000">
                  <a:srgbClr val="0194A3"/>
                </a:gs>
              </a:gsLst>
              <a:lin ang="8100000" scaled="1"/>
              <a:tileRect/>
            </a:gradFill>
            <a:ln w="15875">
              <a:gradFill flip="none" rotWithShape="1">
                <a:gsLst>
                  <a:gs pos="49000">
                    <a:srgbClr val="5DBAC4"/>
                  </a:gs>
                  <a:gs pos="0">
                    <a:srgbClr val="B9F8FF"/>
                  </a:gs>
                  <a:gs pos="100000">
                    <a:srgbClr val="017C89"/>
                  </a:gs>
                </a:gsLst>
                <a:lin ang="81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</a:endParaRPr>
            </a:p>
          </p:txBody>
        </p:sp>
        <p:pic>
          <p:nvPicPr>
            <p:cNvPr id="156" name="图片 155"/>
            <p:cNvPicPr>
              <a:picLocks noChangeAspect="1"/>
            </p:cNvPicPr>
            <p:nvPr/>
          </p:nvPicPr>
          <p:blipFill rotWithShape="1">
            <a:blip r:embed="rId3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2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6200000" flipH="1">
              <a:off x="475221" y="3782802"/>
              <a:ext cx="4911035" cy="235749"/>
            </a:xfrm>
            <a:prstGeom prst="rect">
              <a:avLst/>
            </a:prstGeom>
          </p:spPr>
        </p:pic>
      </p:grpSp>
      <p:grpSp>
        <p:nvGrpSpPr>
          <p:cNvPr id="157" name="组合 156"/>
          <p:cNvGrpSpPr/>
          <p:nvPr/>
        </p:nvGrpSpPr>
        <p:grpSpPr>
          <a:xfrm>
            <a:off x="9190209" y="2485129"/>
            <a:ext cx="2037659" cy="4909899"/>
            <a:chOff x="1318582" y="1445159"/>
            <a:chExt cx="2037393" cy="4911035"/>
          </a:xfrm>
        </p:grpSpPr>
        <p:sp>
          <p:nvSpPr>
            <p:cNvPr id="158" name="直角三角形 157"/>
            <p:cNvSpPr/>
            <p:nvPr/>
          </p:nvSpPr>
          <p:spPr>
            <a:xfrm flipV="1">
              <a:off x="1731963" y="5491030"/>
              <a:ext cx="1624012" cy="579567"/>
            </a:xfrm>
            <a:prstGeom prst="rtTriangle">
              <a:avLst/>
            </a:prstGeom>
            <a:gradFill>
              <a:gsLst>
                <a:gs pos="60000">
                  <a:srgbClr val="797979">
                    <a:alpha val="34000"/>
                  </a:srgbClr>
                </a:gs>
                <a:gs pos="100000">
                  <a:schemeClr val="tx1">
                    <a:alpha val="31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508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</a:endParaRPr>
            </a:p>
          </p:txBody>
        </p:sp>
        <p:sp>
          <p:nvSpPr>
            <p:cNvPr id="159" name="直角三角形 158"/>
            <p:cNvSpPr/>
            <p:nvPr/>
          </p:nvSpPr>
          <p:spPr>
            <a:xfrm>
              <a:off x="1725613" y="1760538"/>
              <a:ext cx="1454903" cy="526353"/>
            </a:xfrm>
            <a:prstGeom prst="rtTriangle">
              <a:avLst/>
            </a:prstGeom>
            <a:gradFill>
              <a:gsLst>
                <a:gs pos="49000">
                  <a:srgbClr val="797979">
                    <a:alpha val="30000"/>
                  </a:srgbClr>
                </a:gs>
                <a:gs pos="100000">
                  <a:schemeClr val="tx1">
                    <a:alpha val="29000"/>
                  </a:schemeClr>
                </a:gs>
                <a:gs pos="0">
                  <a:schemeClr val="bg1">
                    <a:lumMod val="95000"/>
                    <a:alpha val="0"/>
                  </a:schemeClr>
                </a:gs>
              </a:gsLst>
              <a:lin ang="0" scaled="0"/>
            </a:gradFill>
            <a:ln>
              <a:noFill/>
            </a:ln>
            <a:effectLst>
              <a:softEdge rad="254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</a:endParaRPr>
            </a:p>
          </p:txBody>
        </p:sp>
        <p:sp>
          <p:nvSpPr>
            <p:cNvPr id="160" name="同侧圆角矩形 159"/>
            <p:cNvSpPr/>
            <p:nvPr/>
          </p:nvSpPr>
          <p:spPr>
            <a:xfrm rot="16200000">
              <a:off x="541305" y="3041940"/>
              <a:ext cx="3272027" cy="1717474"/>
            </a:xfrm>
            <a:prstGeom prst="round2SameRect">
              <a:avLst>
                <a:gd name="adj1" fmla="val 23877"/>
                <a:gd name="adj2" fmla="val 0"/>
              </a:avLst>
            </a:prstGeom>
            <a:gradFill flip="none" rotWithShape="1">
              <a:gsLst>
                <a:gs pos="0">
                  <a:srgbClr val="00E2BC"/>
                </a:gs>
                <a:gs pos="100000">
                  <a:srgbClr val="00967D"/>
                </a:gs>
              </a:gsLst>
              <a:lin ang="8100000" scaled="1"/>
              <a:tileRect/>
            </a:gradFill>
            <a:ln w="15875">
              <a:gradFill flip="none" rotWithShape="1">
                <a:gsLst>
                  <a:gs pos="49000">
                    <a:srgbClr val="00C4A3"/>
                  </a:gs>
                  <a:gs pos="0">
                    <a:srgbClr val="09FFD6"/>
                  </a:gs>
                  <a:gs pos="100000">
                    <a:srgbClr val="007E69"/>
                  </a:gs>
                </a:gsLst>
                <a:lin ang="81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</a:endParaRPr>
            </a:p>
          </p:txBody>
        </p:sp>
        <p:pic>
          <p:nvPicPr>
            <p:cNvPr id="161" name="图片 160"/>
            <p:cNvPicPr>
              <a:picLocks noChangeAspect="1"/>
            </p:cNvPicPr>
            <p:nvPr/>
          </p:nvPicPr>
          <p:blipFill rotWithShape="1">
            <a:blip r:embed="rId3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2000"/>
                      </a14:imgEffect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6200000" flipH="1">
              <a:off x="475221" y="3782802"/>
              <a:ext cx="4911035" cy="235749"/>
            </a:xfrm>
            <a:prstGeom prst="rect">
              <a:avLst/>
            </a:prstGeom>
          </p:spPr>
        </p:pic>
      </p:grpSp>
      <p:grpSp>
        <p:nvGrpSpPr>
          <p:cNvPr id="162" name="组合 161"/>
          <p:cNvGrpSpPr/>
          <p:nvPr/>
        </p:nvGrpSpPr>
        <p:grpSpPr>
          <a:xfrm>
            <a:off x="4595507" y="2021433"/>
            <a:ext cx="674528" cy="769441"/>
            <a:chOff x="4560808" y="1584759"/>
            <a:chExt cx="674440" cy="769619"/>
          </a:xfrm>
        </p:grpSpPr>
        <p:sp>
          <p:nvSpPr>
            <p:cNvPr id="163" name="椭圆 162"/>
            <p:cNvSpPr/>
            <p:nvPr/>
          </p:nvSpPr>
          <p:spPr>
            <a:xfrm>
              <a:off x="4560808" y="1618057"/>
              <a:ext cx="674440" cy="6744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gradFill flip="none" rotWithShape="1">
                <a:gsLst>
                  <a:gs pos="0">
                    <a:srgbClr val="D12121"/>
                  </a:gs>
                  <a:gs pos="100000">
                    <a:srgbClr val="F0A6A6"/>
                  </a:gs>
                </a:gsLst>
                <a:lin ang="2700000" scaled="1"/>
                <a:tileRect/>
              </a:gradFill>
            </a:ln>
            <a:effectLst>
              <a:innerShdw blurRad="63500" dist="25400" dir="13500000">
                <a:prstClr val="black">
                  <a:alpha val="50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64" name="文本框 63"/>
            <p:cNvSpPr txBox="1"/>
            <p:nvPr/>
          </p:nvSpPr>
          <p:spPr>
            <a:xfrm>
              <a:off x="4619487" y="1584759"/>
              <a:ext cx="561699" cy="7696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rgbClr val="E87071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1</a:t>
              </a:r>
              <a:endParaRPr lang="zh-CN" altLang="en-US" sz="4400" dirty="0">
                <a:solidFill>
                  <a:srgbClr val="E8707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65" name="组合 164"/>
          <p:cNvGrpSpPr/>
          <p:nvPr/>
        </p:nvGrpSpPr>
        <p:grpSpPr>
          <a:xfrm>
            <a:off x="6232385" y="2534493"/>
            <a:ext cx="674528" cy="769441"/>
            <a:chOff x="6197474" y="2097937"/>
            <a:chExt cx="674440" cy="769620"/>
          </a:xfrm>
        </p:grpSpPr>
        <p:sp>
          <p:nvSpPr>
            <p:cNvPr id="166" name="椭圆 165"/>
            <p:cNvSpPr/>
            <p:nvPr/>
          </p:nvSpPr>
          <p:spPr>
            <a:xfrm>
              <a:off x="6197474" y="2139438"/>
              <a:ext cx="674440" cy="6744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gradFill flip="none" rotWithShape="1">
                <a:gsLst>
                  <a:gs pos="0">
                    <a:srgbClr val="FFA41F"/>
                  </a:gs>
                  <a:gs pos="100000">
                    <a:srgbClr val="FFD597"/>
                  </a:gs>
                </a:gsLst>
                <a:lin ang="2700000" scaled="1"/>
                <a:tileRect/>
              </a:gradFill>
            </a:ln>
            <a:effectLst>
              <a:innerShdw blurRad="63500" dist="25400" dir="13500000">
                <a:prstClr val="black">
                  <a:alpha val="50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67" name="文本框 64"/>
            <p:cNvSpPr txBox="1"/>
            <p:nvPr/>
          </p:nvSpPr>
          <p:spPr>
            <a:xfrm>
              <a:off x="6253844" y="2097937"/>
              <a:ext cx="561699" cy="7696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rgbClr val="FFB85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2</a:t>
              </a:r>
              <a:endParaRPr lang="zh-CN" altLang="en-US" sz="4400" dirty="0">
                <a:solidFill>
                  <a:srgbClr val="FFB85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68" name="组合 167"/>
          <p:cNvGrpSpPr/>
          <p:nvPr/>
        </p:nvGrpSpPr>
        <p:grpSpPr>
          <a:xfrm>
            <a:off x="7803203" y="3016060"/>
            <a:ext cx="674528" cy="769441"/>
            <a:chOff x="7768088" y="2579617"/>
            <a:chExt cx="674440" cy="769619"/>
          </a:xfrm>
        </p:grpSpPr>
        <p:sp>
          <p:nvSpPr>
            <p:cNvPr id="169" name="椭圆 168"/>
            <p:cNvSpPr/>
            <p:nvPr/>
          </p:nvSpPr>
          <p:spPr>
            <a:xfrm>
              <a:off x="7768088" y="2614418"/>
              <a:ext cx="674440" cy="6744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gradFill flip="none" rotWithShape="1">
                <a:gsLst>
                  <a:gs pos="0">
                    <a:srgbClr val="019DAD"/>
                  </a:gs>
                  <a:gs pos="100000">
                    <a:srgbClr val="2AEAFE"/>
                  </a:gs>
                </a:gsLst>
                <a:lin ang="2700000" scaled="1"/>
                <a:tileRect/>
              </a:gradFill>
            </a:ln>
            <a:effectLst>
              <a:innerShdw blurRad="63500" dist="25400" dir="13500000">
                <a:prstClr val="black">
                  <a:alpha val="50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70" name="文本框 65"/>
            <p:cNvSpPr txBox="1"/>
            <p:nvPr/>
          </p:nvSpPr>
          <p:spPr>
            <a:xfrm>
              <a:off x="7834075" y="2579617"/>
              <a:ext cx="561699" cy="7696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rgbClr val="01ACBE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3</a:t>
              </a:r>
              <a:endParaRPr lang="zh-CN" altLang="en-US" sz="4400" dirty="0">
                <a:solidFill>
                  <a:srgbClr val="01ACB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71" name="组合 170"/>
          <p:cNvGrpSpPr/>
          <p:nvPr/>
        </p:nvGrpSpPr>
        <p:grpSpPr>
          <a:xfrm>
            <a:off x="9407803" y="3477675"/>
            <a:ext cx="674528" cy="769441"/>
            <a:chOff x="9372478" y="3041339"/>
            <a:chExt cx="674440" cy="769619"/>
          </a:xfrm>
        </p:grpSpPr>
        <p:sp>
          <p:nvSpPr>
            <p:cNvPr id="172" name="椭圆 171"/>
            <p:cNvSpPr/>
            <p:nvPr/>
          </p:nvSpPr>
          <p:spPr>
            <a:xfrm>
              <a:off x="9372478" y="3094380"/>
              <a:ext cx="674440" cy="6744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22225">
              <a:gradFill flip="none" rotWithShape="1">
                <a:gsLst>
                  <a:gs pos="0">
                    <a:srgbClr val="00AC8F"/>
                  </a:gs>
                  <a:gs pos="100000">
                    <a:srgbClr val="11FFD7"/>
                  </a:gs>
                </a:gsLst>
                <a:lin ang="2700000" scaled="1"/>
                <a:tileRect/>
              </a:gradFill>
            </a:ln>
            <a:effectLst>
              <a:innerShdw blurRad="63500" dist="25400" dir="13500000">
                <a:prstClr val="black">
                  <a:alpha val="50000"/>
                </a:prstClr>
              </a:inn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73" name="文本框 66"/>
            <p:cNvSpPr txBox="1"/>
            <p:nvPr/>
          </p:nvSpPr>
          <p:spPr>
            <a:xfrm>
              <a:off x="9428848" y="3041339"/>
              <a:ext cx="561699" cy="7696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rgbClr val="00AF92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4</a:t>
              </a:r>
              <a:endParaRPr lang="zh-CN" altLang="en-US" sz="4400" dirty="0">
                <a:solidFill>
                  <a:srgbClr val="00AF92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74" name="组合 173"/>
          <p:cNvGrpSpPr/>
          <p:nvPr/>
        </p:nvGrpSpPr>
        <p:grpSpPr>
          <a:xfrm>
            <a:off x="4594272" y="4397333"/>
            <a:ext cx="484995" cy="476388"/>
            <a:chOff x="5037571" y="856343"/>
            <a:chExt cx="715006" cy="702571"/>
          </a:xfrm>
        </p:grpSpPr>
        <p:sp>
          <p:nvSpPr>
            <p:cNvPr id="175" name="Freeform 39"/>
            <p:cNvSpPr>
              <a:spLocks/>
            </p:cNvSpPr>
            <p:nvPr/>
          </p:nvSpPr>
          <p:spPr bwMode="auto">
            <a:xfrm>
              <a:off x="5468769" y="856343"/>
              <a:ext cx="244675" cy="244675"/>
            </a:xfrm>
            <a:custGeom>
              <a:avLst/>
              <a:gdLst>
                <a:gd name="T0" fmla="*/ 19 w 283"/>
                <a:gd name="T1" fmla="*/ 0 h 283"/>
                <a:gd name="T2" fmla="*/ 264 w 283"/>
                <a:gd name="T3" fmla="*/ 0 h 283"/>
                <a:gd name="T4" fmla="*/ 276 w 283"/>
                <a:gd name="T5" fmla="*/ 4 h 283"/>
                <a:gd name="T6" fmla="*/ 224 w 283"/>
                <a:gd name="T7" fmla="*/ 38 h 283"/>
                <a:gd name="T8" fmla="*/ 97 w 283"/>
                <a:gd name="T9" fmla="*/ 38 h 283"/>
                <a:gd name="T10" fmla="*/ 90 w 283"/>
                <a:gd name="T11" fmla="*/ 38 h 283"/>
                <a:gd name="T12" fmla="*/ 38 w 283"/>
                <a:gd name="T13" fmla="*/ 38 h 283"/>
                <a:gd name="T14" fmla="*/ 38 w 283"/>
                <a:gd name="T15" fmla="*/ 245 h 283"/>
                <a:gd name="T16" fmla="*/ 103 w 283"/>
                <a:gd name="T17" fmla="*/ 245 h 283"/>
                <a:gd name="T18" fmla="*/ 127 w 283"/>
                <a:gd name="T19" fmla="*/ 245 h 283"/>
                <a:gd name="T20" fmla="*/ 245 w 283"/>
                <a:gd name="T21" fmla="*/ 245 h 283"/>
                <a:gd name="T22" fmla="*/ 245 w 283"/>
                <a:gd name="T23" fmla="*/ 152 h 283"/>
                <a:gd name="T24" fmla="*/ 283 w 283"/>
                <a:gd name="T25" fmla="*/ 115 h 283"/>
                <a:gd name="T26" fmla="*/ 283 w 283"/>
                <a:gd name="T27" fmla="*/ 264 h 283"/>
                <a:gd name="T28" fmla="*/ 264 w 283"/>
                <a:gd name="T29" fmla="*/ 283 h 283"/>
                <a:gd name="T30" fmla="*/ 19 w 283"/>
                <a:gd name="T31" fmla="*/ 283 h 283"/>
                <a:gd name="T32" fmla="*/ 0 w 283"/>
                <a:gd name="T33" fmla="*/ 264 h 283"/>
                <a:gd name="T34" fmla="*/ 0 w 283"/>
                <a:gd name="T35" fmla="*/ 19 h 283"/>
                <a:gd name="T36" fmla="*/ 19 w 283"/>
                <a:gd name="T37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3" h="283">
                  <a:moveTo>
                    <a:pt x="19" y="0"/>
                  </a:moveTo>
                  <a:cubicBezTo>
                    <a:pt x="264" y="0"/>
                    <a:pt x="264" y="0"/>
                    <a:pt x="264" y="0"/>
                  </a:cubicBezTo>
                  <a:cubicBezTo>
                    <a:pt x="269" y="0"/>
                    <a:pt x="273" y="2"/>
                    <a:pt x="276" y="4"/>
                  </a:cubicBezTo>
                  <a:cubicBezTo>
                    <a:pt x="259" y="16"/>
                    <a:pt x="242" y="27"/>
                    <a:pt x="224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5" y="38"/>
                    <a:pt x="92" y="38"/>
                    <a:pt x="90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245"/>
                    <a:pt x="38" y="245"/>
                    <a:pt x="38" y="245"/>
                  </a:cubicBezTo>
                  <a:cubicBezTo>
                    <a:pt x="103" y="245"/>
                    <a:pt x="103" y="245"/>
                    <a:pt x="103" y="245"/>
                  </a:cubicBezTo>
                  <a:cubicBezTo>
                    <a:pt x="111" y="247"/>
                    <a:pt x="119" y="247"/>
                    <a:pt x="127" y="245"/>
                  </a:cubicBezTo>
                  <a:cubicBezTo>
                    <a:pt x="245" y="245"/>
                    <a:pt x="245" y="245"/>
                    <a:pt x="245" y="245"/>
                  </a:cubicBezTo>
                  <a:cubicBezTo>
                    <a:pt x="245" y="152"/>
                    <a:pt x="245" y="152"/>
                    <a:pt x="245" y="152"/>
                  </a:cubicBezTo>
                  <a:cubicBezTo>
                    <a:pt x="258" y="140"/>
                    <a:pt x="270" y="128"/>
                    <a:pt x="283" y="115"/>
                  </a:cubicBezTo>
                  <a:cubicBezTo>
                    <a:pt x="283" y="264"/>
                    <a:pt x="283" y="264"/>
                    <a:pt x="283" y="264"/>
                  </a:cubicBezTo>
                  <a:cubicBezTo>
                    <a:pt x="283" y="274"/>
                    <a:pt x="275" y="283"/>
                    <a:pt x="264" y="283"/>
                  </a:cubicBezTo>
                  <a:cubicBezTo>
                    <a:pt x="19" y="283"/>
                    <a:pt x="19" y="283"/>
                    <a:pt x="19" y="283"/>
                  </a:cubicBezTo>
                  <a:cubicBezTo>
                    <a:pt x="9" y="283"/>
                    <a:pt x="0" y="274"/>
                    <a:pt x="0" y="26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76" name="Freeform 40"/>
            <p:cNvSpPr>
              <a:spLocks noEditPoints="1"/>
            </p:cNvSpPr>
            <p:nvPr/>
          </p:nvSpPr>
          <p:spPr bwMode="auto">
            <a:xfrm>
              <a:off x="5037571" y="889259"/>
              <a:ext cx="423518" cy="669655"/>
            </a:xfrm>
            <a:custGeom>
              <a:avLst/>
              <a:gdLst>
                <a:gd name="T0" fmla="*/ 253 w 490"/>
                <a:gd name="T1" fmla="*/ 737 h 775"/>
                <a:gd name="T2" fmla="*/ 211 w 490"/>
                <a:gd name="T3" fmla="*/ 775 h 775"/>
                <a:gd name="T4" fmla="*/ 175 w 490"/>
                <a:gd name="T5" fmla="*/ 762 h 775"/>
                <a:gd name="T6" fmla="*/ 161 w 490"/>
                <a:gd name="T7" fmla="*/ 762 h 775"/>
                <a:gd name="T8" fmla="*/ 125 w 490"/>
                <a:gd name="T9" fmla="*/ 775 h 775"/>
                <a:gd name="T10" fmla="*/ 84 w 490"/>
                <a:gd name="T11" fmla="*/ 737 h 775"/>
                <a:gd name="T12" fmla="*/ 76 w 490"/>
                <a:gd name="T13" fmla="*/ 475 h 775"/>
                <a:gd name="T14" fmla="*/ 65 w 490"/>
                <a:gd name="T15" fmla="*/ 474 h 775"/>
                <a:gd name="T16" fmla="*/ 21 w 490"/>
                <a:gd name="T17" fmla="*/ 441 h 775"/>
                <a:gd name="T18" fmla="*/ 19 w 490"/>
                <a:gd name="T19" fmla="*/ 217 h 775"/>
                <a:gd name="T20" fmla="*/ 48 w 490"/>
                <a:gd name="T21" fmla="*/ 192 h 775"/>
                <a:gd name="T22" fmla="*/ 121 w 490"/>
                <a:gd name="T23" fmla="*/ 183 h 775"/>
                <a:gd name="T24" fmla="*/ 132 w 490"/>
                <a:gd name="T25" fmla="*/ 189 h 775"/>
                <a:gd name="T26" fmla="*/ 168 w 490"/>
                <a:gd name="T27" fmla="*/ 243 h 775"/>
                <a:gd name="T28" fmla="*/ 204 w 490"/>
                <a:gd name="T29" fmla="*/ 189 h 775"/>
                <a:gd name="T30" fmla="*/ 216 w 490"/>
                <a:gd name="T31" fmla="*/ 183 h 775"/>
                <a:gd name="T32" fmla="*/ 257 w 490"/>
                <a:gd name="T33" fmla="*/ 188 h 775"/>
                <a:gd name="T34" fmla="*/ 293 w 490"/>
                <a:gd name="T35" fmla="*/ 205 h 775"/>
                <a:gd name="T36" fmla="*/ 331 w 490"/>
                <a:gd name="T37" fmla="*/ 251 h 775"/>
                <a:gd name="T38" fmla="*/ 339 w 490"/>
                <a:gd name="T39" fmla="*/ 259 h 775"/>
                <a:gd name="T40" fmla="*/ 355 w 490"/>
                <a:gd name="T41" fmla="*/ 261 h 775"/>
                <a:gd name="T42" fmla="*/ 362 w 490"/>
                <a:gd name="T43" fmla="*/ 256 h 775"/>
                <a:gd name="T44" fmla="*/ 406 w 490"/>
                <a:gd name="T45" fmla="*/ 223 h 775"/>
                <a:gd name="T46" fmla="*/ 452 w 490"/>
                <a:gd name="T47" fmla="*/ 284 h 775"/>
                <a:gd name="T48" fmla="*/ 405 w 490"/>
                <a:gd name="T49" fmla="*/ 318 h 775"/>
                <a:gd name="T50" fmla="*/ 357 w 490"/>
                <a:gd name="T51" fmla="*/ 346 h 775"/>
                <a:gd name="T52" fmla="*/ 321 w 490"/>
                <a:gd name="T53" fmla="*/ 343 h 775"/>
                <a:gd name="T54" fmla="*/ 275 w 490"/>
                <a:gd name="T55" fmla="*/ 302 h 775"/>
                <a:gd name="T56" fmla="*/ 265 w 490"/>
                <a:gd name="T57" fmla="*/ 291 h 775"/>
                <a:gd name="T58" fmla="*/ 253 w 490"/>
                <a:gd name="T59" fmla="*/ 737 h 775"/>
                <a:gd name="T60" fmla="*/ 170 w 490"/>
                <a:gd name="T61" fmla="*/ 1 h 775"/>
                <a:gd name="T62" fmla="*/ 236 w 490"/>
                <a:gd name="T63" fmla="*/ 74 h 775"/>
                <a:gd name="T64" fmla="*/ 167 w 490"/>
                <a:gd name="T65" fmla="*/ 159 h 775"/>
                <a:gd name="T66" fmla="*/ 100 w 490"/>
                <a:gd name="T67" fmla="*/ 71 h 775"/>
                <a:gd name="T68" fmla="*/ 170 w 490"/>
                <a:gd name="T69" fmla="*/ 1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0" h="775">
                  <a:moveTo>
                    <a:pt x="253" y="737"/>
                  </a:moveTo>
                  <a:cubicBezTo>
                    <a:pt x="252" y="758"/>
                    <a:pt x="230" y="775"/>
                    <a:pt x="211" y="775"/>
                  </a:cubicBezTo>
                  <a:cubicBezTo>
                    <a:pt x="198" y="775"/>
                    <a:pt x="182" y="770"/>
                    <a:pt x="175" y="762"/>
                  </a:cubicBezTo>
                  <a:cubicBezTo>
                    <a:pt x="172" y="757"/>
                    <a:pt x="165" y="757"/>
                    <a:pt x="161" y="762"/>
                  </a:cubicBezTo>
                  <a:cubicBezTo>
                    <a:pt x="155" y="770"/>
                    <a:pt x="138" y="775"/>
                    <a:pt x="125" y="775"/>
                  </a:cubicBezTo>
                  <a:cubicBezTo>
                    <a:pt x="106" y="775"/>
                    <a:pt x="85" y="758"/>
                    <a:pt x="84" y="737"/>
                  </a:cubicBezTo>
                  <a:cubicBezTo>
                    <a:pt x="76" y="475"/>
                    <a:pt x="76" y="475"/>
                    <a:pt x="76" y="475"/>
                  </a:cubicBezTo>
                  <a:cubicBezTo>
                    <a:pt x="65" y="474"/>
                    <a:pt x="65" y="474"/>
                    <a:pt x="65" y="474"/>
                  </a:cubicBezTo>
                  <a:cubicBezTo>
                    <a:pt x="47" y="472"/>
                    <a:pt x="24" y="459"/>
                    <a:pt x="21" y="441"/>
                  </a:cubicBezTo>
                  <a:cubicBezTo>
                    <a:pt x="0" y="331"/>
                    <a:pt x="4" y="332"/>
                    <a:pt x="19" y="217"/>
                  </a:cubicBezTo>
                  <a:cubicBezTo>
                    <a:pt x="21" y="209"/>
                    <a:pt x="31" y="194"/>
                    <a:pt x="48" y="192"/>
                  </a:cubicBezTo>
                  <a:cubicBezTo>
                    <a:pt x="121" y="183"/>
                    <a:pt x="121" y="183"/>
                    <a:pt x="121" y="183"/>
                  </a:cubicBezTo>
                  <a:cubicBezTo>
                    <a:pt x="125" y="183"/>
                    <a:pt x="130" y="185"/>
                    <a:pt x="132" y="189"/>
                  </a:cubicBezTo>
                  <a:cubicBezTo>
                    <a:pt x="168" y="243"/>
                    <a:pt x="168" y="243"/>
                    <a:pt x="168" y="243"/>
                  </a:cubicBezTo>
                  <a:cubicBezTo>
                    <a:pt x="204" y="189"/>
                    <a:pt x="204" y="189"/>
                    <a:pt x="204" y="189"/>
                  </a:cubicBezTo>
                  <a:cubicBezTo>
                    <a:pt x="207" y="185"/>
                    <a:pt x="211" y="183"/>
                    <a:pt x="216" y="183"/>
                  </a:cubicBezTo>
                  <a:cubicBezTo>
                    <a:pt x="257" y="188"/>
                    <a:pt x="257" y="188"/>
                    <a:pt x="257" y="188"/>
                  </a:cubicBezTo>
                  <a:cubicBezTo>
                    <a:pt x="278" y="191"/>
                    <a:pt x="285" y="196"/>
                    <a:pt x="293" y="205"/>
                  </a:cubicBezTo>
                  <a:cubicBezTo>
                    <a:pt x="307" y="223"/>
                    <a:pt x="320" y="239"/>
                    <a:pt x="331" y="251"/>
                  </a:cubicBezTo>
                  <a:cubicBezTo>
                    <a:pt x="334" y="254"/>
                    <a:pt x="336" y="257"/>
                    <a:pt x="339" y="259"/>
                  </a:cubicBezTo>
                  <a:cubicBezTo>
                    <a:pt x="343" y="264"/>
                    <a:pt x="350" y="264"/>
                    <a:pt x="355" y="261"/>
                  </a:cubicBezTo>
                  <a:cubicBezTo>
                    <a:pt x="357" y="259"/>
                    <a:pt x="360" y="258"/>
                    <a:pt x="362" y="256"/>
                  </a:cubicBezTo>
                  <a:cubicBezTo>
                    <a:pt x="373" y="248"/>
                    <a:pt x="393" y="233"/>
                    <a:pt x="406" y="223"/>
                  </a:cubicBezTo>
                  <a:cubicBezTo>
                    <a:pt x="442" y="195"/>
                    <a:pt x="490" y="255"/>
                    <a:pt x="452" y="284"/>
                  </a:cubicBezTo>
                  <a:cubicBezTo>
                    <a:pt x="438" y="294"/>
                    <a:pt x="418" y="310"/>
                    <a:pt x="405" y="318"/>
                  </a:cubicBezTo>
                  <a:cubicBezTo>
                    <a:pt x="386" y="332"/>
                    <a:pt x="369" y="342"/>
                    <a:pt x="357" y="346"/>
                  </a:cubicBezTo>
                  <a:cubicBezTo>
                    <a:pt x="346" y="351"/>
                    <a:pt x="332" y="351"/>
                    <a:pt x="321" y="343"/>
                  </a:cubicBezTo>
                  <a:cubicBezTo>
                    <a:pt x="305" y="333"/>
                    <a:pt x="291" y="320"/>
                    <a:pt x="275" y="302"/>
                  </a:cubicBezTo>
                  <a:cubicBezTo>
                    <a:pt x="272" y="299"/>
                    <a:pt x="269" y="295"/>
                    <a:pt x="265" y="291"/>
                  </a:cubicBezTo>
                  <a:cubicBezTo>
                    <a:pt x="253" y="737"/>
                    <a:pt x="253" y="737"/>
                    <a:pt x="253" y="737"/>
                  </a:cubicBezTo>
                  <a:close/>
                  <a:moveTo>
                    <a:pt x="170" y="1"/>
                  </a:moveTo>
                  <a:cubicBezTo>
                    <a:pt x="207" y="2"/>
                    <a:pt x="237" y="34"/>
                    <a:pt x="236" y="74"/>
                  </a:cubicBezTo>
                  <a:cubicBezTo>
                    <a:pt x="235" y="113"/>
                    <a:pt x="204" y="160"/>
                    <a:pt x="167" y="159"/>
                  </a:cubicBezTo>
                  <a:cubicBezTo>
                    <a:pt x="129" y="159"/>
                    <a:pt x="100" y="110"/>
                    <a:pt x="100" y="71"/>
                  </a:cubicBezTo>
                  <a:cubicBezTo>
                    <a:pt x="101" y="32"/>
                    <a:pt x="132" y="0"/>
                    <a:pt x="170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77" name="Freeform 41"/>
            <p:cNvSpPr>
              <a:spLocks/>
            </p:cNvSpPr>
            <p:nvPr/>
          </p:nvSpPr>
          <p:spPr bwMode="auto">
            <a:xfrm>
              <a:off x="5532772" y="870972"/>
              <a:ext cx="219805" cy="176283"/>
            </a:xfrm>
            <a:custGeom>
              <a:avLst/>
              <a:gdLst>
                <a:gd name="T0" fmla="*/ 35 w 254"/>
                <a:gd name="T1" fmla="*/ 62 h 204"/>
                <a:gd name="T2" fmla="*/ 0 w 254"/>
                <a:gd name="T3" fmla="*/ 66 h 204"/>
                <a:gd name="T4" fmla="*/ 11 w 254"/>
                <a:gd name="T5" fmla="*/ 171 h 204"/>
                <a:gd name="T6" fmla="*/ 48 w 254"/>
                <a:gd name="T7" fmla="*/ 195 h 204"/>
                <a:gd name="T8" fmla="*/ 243 w 254"/>
                <a:gd name="T9" fmla="*/ 20 h 204"/>
                <a:gd name="T10" fmla="*/ 230 w 254"/>
                <a:gd name="T11" fmla="*/ 7 h 204"/>
                <a:gd name="T12" fmla="*/ 53 w 254"/>
                <a:gd name="T13" fmla="*/ 116 h 204"/>
                <a:gd name="T14" fmla="*/ 35 w 254"/>
                <a:gd name="T15" fmla="*/ 6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4" h="204">
                  <a:moveTo>
                    <a:pt x="35" y="62"/>
                  </a:moveTo>
                  <a:cubicBezTo>
                    <a:pt x="31" y="48"/>
                    <a:pt x="0" y="51"/>
                    <a:pt x="0" y="66"/>
                  </a:cubicBezTo>
                  <a:cubicBezTo>
                    <a:pt x="0" y="113"/>
                    <a:pt x="4" y="130"/>
                    <a:pt x="11" y="171"/>
                  </a:cubicBezTo>
                  <a:cubicBezTo>
                    <a:pt x="14" y="186"/>
                    <a:pt x="36" y="204"/>
                    <a:pt x="48" y="195"/>
                  </a:cubicBezTo>
                  <a:cubicBezTo>
                    <a:pt x="133" y="135"/>
                    <a:pt x="169" y="92"/>
                    <a:pt x="243" y="20"/>
                  </a:cubicBezTo>
                  <a:cubicBezTo>
                    <a:pt x="254" y="9"/>
                    <a:pt x="240" y="0"/>
                    <a:pt x="230" y="7"/>
                  </a:cubicBezTo>
                  <a:cubicBezTo>
                    <a:pt x="158" y="56"/>
                    <a:pt x="123" y="73"/>
                    <a:pt x="53" y="116"/>
                  </a:cubicBezTo>
                  <a:cubicBezTo>
                    <a:pt x="42" y="95"/>
                    <a:pt x="40" y="80"/>
                    <a:pt x="35" y="6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78" name="组合 177"/>
          <p:cNvGrpSpPr/>
          <p:nvPr/>
        </p:nvGrpSpPr>
        <p:grpSpPr>
          <a:xfrm>
            <a:off x="6241341" y="4925009"/>
            <a:ext cx="481977" cy="454967"/>
            <a:chOff x="6460269" y="872801"/>
            <a:chExt cx="709154" cy="669655"/>
          </a:xfrm>
          <a:solidFill>
            <a:schemeClr val="bg1"/>
          </a:solidFill>
        </p:grpSpPr>
        <p:sp>
          <p:nvSpPr>
            <p:cNvPr id="179" name="Freeform 42"/>
            <p:cNvSpPr>
              <a:spLocks noEditPoints="1"/>
            </p:cNvSpPr>
            <p:nvPr/>
          </p:nvSpPr>
          <p:spPr bwMode="auto">
            <a:xfrm>
              <a:off x="6460269" y="872801"/>
              <a:ext cx="442902" cy="669655"/>
            </a:xfrm>
            <a:custGeom>
              <a:avLst/>
              <a:gdLst>
                <a:gd name="T0" fmla="*/ 250 w 512"/>
                <a:gd name="T1" fmla="*/ 737 h 775"/>
                <a:gd name="T2" fmla="*/ 209 w 512"/>
                <a:gd name="T3" fmla="*/ 775 h 775"/>
                <a:gd name="T4" fmla="*/ 173 w 512"/>
                <a:gd name="T5" fmla="*/ 762 h 775"/>
                <a:gd name="T6" fmla="*/ 159 w 512"/>
                <a:gd name="T7" fmla="*/ 762 h 775"/>
                <a:gd name="T8" fmla="*/ 124 w 512"/>
                <a:gd name="T9" fmla="*/ 775 h 775"/>
                <a:gd name="T10" fmla="*/ 83 w 512"/>
                <a:gd name="T11" fmla="*/ 737 h 775"/>
                <a:gd name="T12" fmla="*/ 75 w 512"/>
                <a:gd name="T13" fmla="*/ 475 h 775"/>
                <a:gd name="T14" fmla="*/ 65 w 512"/>
                <a:gd name="T15" fmla="*/ 474 h 775"/>
                <a:gd name="T16" fmla="*/ 21 w 512"/>
                <a:gd name="T17" fmla="*/ 441 h 775"/>
                <a:gd name="T18" fmla="*/ 19 w 512"/>
                <a:gd name="T19" fmla="*/ 214 h 775"/>
                <a:gd name="T20" fmla="*/ 48 w 512"/>
                <a:gd name="T21" fmla="*/ 189 h 775"/>
                <a:gd name="T22" fmla="*/ 119 w 512"/>
                <a:gd name="T23" fmla="*/ 181 h 775"/>
                <a:gd name="T24" fmla="*/ 131 w 512"/>
                <a:gd name="T25" fmla="*/ 186 h 775"/>
                <a:gd name="T26" fmla="*/ 166 w 512"/>
                <a:gd name="T27" fmla="*/ 239 h 775"/>
                <a:gd name="T28" fmla="*/ 202 w 512"/>
                <a:gd name="T29" fmla="*/ 186 h 775"/>
                <a:gd name="T30" fmla="*/ 213 w 512"/>
                <a:gd name="T31" fmla="*/ 181 h 775"/>
                <a:gd name="T32" fmla="*/ 269 w 512"/>
                <a:gd name="T33" fmla="*/ 184 h 775"/>
                <a:gd name="T34" fmla="*/ 286 w 512"/>
                <a:gd name="T35" fmla="*/ 190 h 775"/>
                <a:gd name="T36" fmla="*/ 361 w 512"/>
                <a:gd name="T37" fmla="*/ 220 h 775"/>
                <a:gd name="T38" fmla="*/ 454 w 512"/>
                <a:gd name="T39" fmla="*/ 179 h 775"/>
                <a:gd name="T40" fmla="*/ 503 w 512"/>
                <a:gd name="T41" fmla="*/ 193 h 775"/>
                <a:gd name="T42" fmla="*/ 488 w 512"/>
                <a:gd name="T43" fmla="*/ 243 h 775"/>
                <a:gd name="T44" fmla="*/ 382 w 512"/>
                <a:gd name="T45" fmla="*/ 290 h 775"/>
                <a:gd name="T46" fmla="*/ 359 w 512"/>
                <a:gd name="T47" fmla="*/ 294 h 775"/>
                <a:gd name="T48" fmla="*/ 266 w 512"/>
                <a:gd name="T49" fmla="*/ 263 h 775"/>
                <a:gd name="T50" fmla="*/ 261 w 512"/>
                <a:gd name="T51" fmla="*/ 265 h 775"/>
                <a:gd name="T52" fmla="*/ 250 w 512"/>
                <a:gd name="T53" fmla="*/ 737 h 775"/>
                <a:gd name="T54" fmla="*/ 168 w 512"/>
                <a:gd name="T55" fmla="*/ 1 h 775"/>
                <a:gd name="T56" fmla="*/ 233 w 512"/>
                <a:gd name="T57" fmla="*/ 72 h 775"/>
                <a:gd name="T58" fmla="*/ 165 w 512"/>
                <a:gd name="T59" fmla="*/ 157 h 775"/>
                <a:gd name="T60" fmla="*/ 99 w 512"/>
                <a:gd name="T61" fmla="*/ 70 h 775"/>
                <a:gd name="T62" fmla="*/ 168 w 512"/>
                <a:gd name="T63" fmla="*/ 1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12" h="775">
                  <a:moveTo>
                    <a:pt x="250" y="737"/>
                  </a:moveTo>
                  <a:cubicBezTo>
                    <a:pt x="249" y="758"/>
                    <a:pt x="228" y="775"/>
                    <a:pt x="209" y="775"/>
                  </a:cubicBezTo>
                  <a:cubicBezTo>
                    <a:pt x="196" y="775"/>
                    <a:pt x="180" y="770"/>
                    <a:pt x="173" y="762"/>
                  </a:cubicBezTo>
                  <a:cubicBezTo>
                    <a:pt x="170" y="757"/>
                    <a:pt x="163" y="757"/>
                    <a:pt x="159" y="762"/>
                  </a:cubicBezTo>
                  <a:cubicBezTo>
                    <a:pt x="153" y="770"/>
                    <a:pt x="137" y="775"/>
                    <a:pt x="124" y="775"/>
                  </a:cubicBezTo>
                  <a:cubicBezTo>
                    <a:pt x="105" y="775"/>
                    <a:pt x="84" y="758"/>
                    <a:pt x="83" y="737"/>
                  </a:cubicBezTo>
                  <a:cubicBezTo>
                    <a:pt x="75" y="475"/>
                    <a:pt x="75" y="475"/>
                    <a:pt x="75" y="475"/>
                  </a:cubicBezTo>
                  <a:cubicBezTo>
                    <a:pt x="65" y="474"/>
                    <a:pt x="65" y="474"/>
                    <a:pt x="65" y="474"/>
                  </a:cubicBezTo>
                  <a:cubicBezTo>
                    <a:pt x="46" y="472"/>
                    <a:pt x="24" y="460"/>
                    <a:pt x="21" y="441"/>
                  </a:cubicBezTo>
                  <a:cubicBezTo>
                    <a:pt x="0" y="333"/>
                    <a:pt x="4" y="328"/>
                    <a:pt x="19" y="214"/>
                  </a:cubicBezTo>
                  <a:cubicBezTo>
                    <a:pt x="21" y="206"/>
                    <a:pt x="30" y="191"/>
                    <a:pt x="48" y="189"/>
                  </a:cubicBezTo>
                  <a:cubicBezTo>
                    <a:pt x="119" y="181"/>
                    <a:pt x="119" y="181"/>
                    <a:pt x="119" y="181"/>
                  </a:cubicBezTo>
                  <a:cubicBezTo>
                    <a:pt x="124" y="180"/>
                    <a:pt x="128" y="182"/>
                    <a:pt x="131" y="186"/>
                  </a:cubicBezTo>
                  <a:cubicBezTo>
                    <a:pt x="166" y="239"/>
                    <a:pt x="166" y="239"/>
                    <a:pt x="166" y="239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4" y="182"/>
                    <a:pt x="209" y="180"/>
                    <a:pt x="213" y="181"/>
                  </a:cubicBezTo>
                  <a:cubicBezTo>
                    <a:pt x="219" y="181"/>
                    <a:pt x="248" y="183"/>
                    <a:pt x="269" y="184"/>
                  </a:cubicBezTo>
                  <a:cubicBezTo>
                    <a:pt x="275" y="185"/>
                    <a:pt x="281" y="186"/>
                    <a:pt x="286" y="190"/>
                  </a:cubicBezTo>
                  <a:cubicBezTo>
                    <a:pt x="309" y="204"/>
                    <a:pt x="334" y="215"/>
                    <a:pt x="361" y="220"/>
                  </a:cubicBezTo>
                  <a:cubicBezTo>
                    <a:pt x="393" y="209"/>
                    <a:pt x="424" y="195"/>
                    <a:pt x="454" y="179"/>
                  </a:cubicBezTo>
                  <a:cubicBezTo>
                    <a:pt x="471" y="169"/>
                    <a:pt x="493" y="176"/>
                    <a:pt x="503" y="193"/>
                  </a:cubicBezTo>
                  <a:cubicBezTo>
                    <a:pt x="512" y="211"/>
                    <a:pt x="506" y="233"/>
                    <a:pt x="488" y="243"/>
                  </a:cubicBezTo>
                  <a:cubicBezTo>
                    <a:pt x="452" y="262"/>
                    <a:pt x="420" y="274"/>
                    <a:pt x="382" y="290"/>
                  </a:cubicBezTo>
                  <a:cubicBezTo>
                    <a:pt x="375" y="293"/>
                    <a:pt x="367" y="295"/>
                    <a:pt x="359" y="294"/>
                  </a:cubicBezTo>
                  <a:cubicBezTo>
                    <a:pt x="326" y="288"/>
                    <a:pt x="296" y="279"/>
                    <a:pt x="266" y="263"/>
                  </a:cubicBezTo>
                  <a:cubicBezTo>
                    <a:pt x="261" y="265"/>
                    <a:pt x="261" y="265"/>
                    <a:pt x="261" y="265"/>
                  </a:cubicBezTo>
                  <a:cubicBezTo>
                    <a:pt x="250" y="737"/>
                    <a:pt x="250" y="737"/>
                    <a:pt x="250" y="737"/>
                  </a:cubicBezTo>
                  <a:close/>
                  <a:moveTo>
                    <a:pt x="168" y="1"/>
                  </a:moveTo>
                  <a:cubicBezTo>
                    <a:pt x="205" y="1"/>
                    <a:pt x="234" y="33"/>
                    <a:pt x="233" y="72"/>
                  </a:cubicBezTo>
                  <a:cubicBezTo>
                    <a:pt x="233" y="111"/>
                    <a:pt x="202" y="158"/>
                    <a:pt x="165" y="157"/>
                  </a:cubicBezTo>
                  <a:cubicBezTo>
                    <a:pt x="128" y="156"/>
                    <a:pt x="99" y="109"/>
                    <a:pt x="99" y="70"/>
                  </a:cubicBezTo>
                  <a:cubicBezTo>
                    <a:pt x="100" y="31"/>
                    <a:pt x="131" y="0"/>
                    <a:pt x="16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0" name="Freeform 43"/>
            <p:cNvSpPr>
              <a:spLocks noEditPoints="1"/>
            </p:cNvSpPr>
            <p:nvPr/>
          </p:nvSpPr>
          <p:spPr bwMode="auto">
            <a:xfrm>
              <a:off x="6735299" y="1108698"/>
              <a:ext cx="434124" cy="433758"/>
            </a:xfrm>
            <a:custGeom>
              <a:avLst/>
              <a:gdLst>
                <a:gd name="T0" fmla="*/ 388 w 502"/>
                <a:gd name="T1" fmla="*/ 388 h 502"/>
                <a:gd name="T2" fmla="*/ 383 w 502"/>
                <a:gd name="T3" fmla="*/ 335 h 502"/>
                <a:gd name="T4" fmla="*/ 334 w 502"/>
                <a:gd name="T5" fmla="*/ 426 h 502"/>
                <a:gd name="T6" fmla="*/ 445 w 502"/>
                <a:gd name="T7" fmla="*/ 251 h 502"/>
                <a:gd name="T8" fmla="*/ 393 w 502"/>
                <a:gd name="T9" fmla="*/ 214 h 502"/>
                <a:gd name="T10" fmla="*/ 392 w 502"/>
                <a:gd name="T11" fmla="*/ 297 h 502"/>
                <a:gd name="T12" fmla="*/ 430 w 502"/>
                <a:gd name="T13" fmla="*/ 176 h 502"/>
                <a:gd name="T14" fmla="*/ 332 w 502"/>
                <a:gd name="T15" fmla="*/ 75 h 502"/>
                <a:gd name="T16" fmla="*/ 385 w 502"/>
                <a:gd name="T17" fmla="*/ 176 h 502"/>
                <a:gd name="T18" fmla="*/ 72 w 502"/>
                <a:gd name="T19" fmla="*/ 176 h 502"/>
                <a:gd name="T20" fmla="*/ 150 w 502"/>
                <a:gd name="T21" fmla="*/ 117 h 502"/>
                <a:gd name="T22" fmla="*/ 114 w 502"/>
                <a:gd name="T23" fmla="*/ 114 h 502"/>
                <a:gd name="T24" fmla="*/ 165 w 502"/>
                <a:gd name="T25" fmla="*/ 176 h 502"/>
                <a:gd name="T26" fmla="*/ 236 w 502"/>
                <a:gd name="T27" fmla="*/ 71 h 502"/>
                <a:gd name="T28" fmla="*/ 165 w 502"/>
                <a:gd name="T29" fmla="*/ 176 h 502"/>
                <a:gd name="T30" fmla="*/ 345 w 502"/>
                <a:gd name="T31" fmla="*/ 176 h 502"/>
                <a:gd name="T32" fmla="*/ 274 w 502"/>
                <a:gd name="T33" fmla="*/ 71 h 502"/>
                <a:gd name="T34" fmla="*/ 354 w 502"/>
                <a:gd name="T35" fmla="*/ 214 h 502"/>
                <a:gd name="T36" fmla="*/ 274 w 502"/>
                <a:gd name="T37" fmla="*/ 297 h 502"/>
                <a:gd name="T38" fmla="*/ 357 w 502"/>
                <a:gd name="T39" fmla="*/ 252 h 502"/>
                <a:gd name="T40" fmla="*/ 236 w 502"/>
                <a:gd name="T41" fmla="*/ 214 h 502"/>
                <a:gd name="T42" fmla="*/ 153 w 502"/>
                <a:gd name="T43" fmla="*/ 252 h 502"/>
                <a:gd name="T44" fmla="*/ 236 w 502"/>
                <a:gd name="T45" fmla="*/ 297 h 502"/>
                <a:gd name="T46" fmla="*/ 118 w 502"/>
                <a:gd name="T47" fmla="*/ 214 h 502"/>
                <a:gd name="T48" fmla="*/ 57 w 502"/>
                <a:gd name="T49" fmla="*/ 251 h 502"/>
                <a:gd name="T50" fmla="*/ 119 w 502"/>
                <a:gd name="T51" fmla="*/ 297 h 502"/>
                <a:gd name="T52" fmla="*/ 118 w 502"/>
                <a:gd name="T53" fmla="*/ 214 h 502"/>
                <a:gd name="T54" fmla="*/ 274 w 502"/>
                <a:gd name="T55" fmla="*/ 335 h 502"/>
                <a:gd name="T56" fmla="*/ 328 w 502"/>
                <a:gd name="T57" fmla="*/ 367 h 502"/>
                <a:gd name="T58" fmla="*/ 236 w 502"/>
                <a:gd name="T59" fmla="*/ 335 h 502"/>
                <a:gd name="T60" fmla="*/ 182 w 502"/>
                <a:gd name="T61" fmla="*/ 367 h 502"/>
                <a:gd name="T62" fmla="*/ 236 w 502"/>
                <a:gd name="T63" fmla="*/ 335 h 502"/>
                <a:gd name="T64" fmla="*/ 77 w 502"/>
                <a:gd name="T65" fmla="*/ 335 h 502"/>
                <a:gd name="T66" fmla="*/ 181 w 502"/>
                <a:gd name="T67" fmla="*/ 431 h 502"/>
                <a:gd name="T68" fmla="*/ 128 w 502"/>
                <a:gd name="T69" fmla="*/ 335 h 502"/>
                <a:gd name="T70" fmla="*/ 251 w 502"/>
                <a:gd name="T71" fmla="*/ 502 h 502"/>
                <a:gd name="T72" fmla="*/ 0 w 502"/>
                <a:gd name="T73" fmla="*/ 251 h 502"/>
                <a:gd name="T74" fmla="*/ 251 w 502"/>
                <a:gd name="T75" fmla="*/ 0 h 502"/>
                <a:gd name="T76" fmla="*/ 502 w 502"/>
                <a:gd name="T77" fmla="*/ 251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02" h="502">
                  <a:moveTo>
                    <a:pt x="334" y="426"/>
                  </a:moveTo>
                  <a:cubicBezTo>
                    <a:pt x="355" y="416"/>
                    <a:pt x="373" y="403"/>
                    <a:pt x="388" y="388"/>
                  </a:cubicBezTo>
                  <a:cubicBezTo>
                    <a:pt x="403" y="373"/>
                    <a:pt x="416" y="354"/>
                    <a:pt x="425" y="335"/>
                  </a:cubicBezTo>
                  <a:cubicBezTo>
                    <a:pt x="383" y="335"/>
                    <a:pt x="383" y="335"/>
                    <a:pt x="383" y="335"/>
                  </a:cubicBezTo>
                  <a:cubicBezTo>
                    <a:pt x="377" y="352"/>
                    <a:pt x="370" y="370"/>
                    <a:pt x="362" y="385"/>
                  </a:cubicBezTo>
                  <a:cubicBezTo>
                    <a:pt x="354" y="400"/>
                    <a:pt x="345" y="413"/>
                    <a:pt x="334" y="426"/>
                  </a:cubicBezTo>
                  <a:close/>
                  <a:moveTo>
                    <a:pt x="439" y="297"/>
                  </a:moveTo>
                  <a:cubicBezTo>
                    <a:pt x="443" y="282"/>
                    <a:pt x="445" y="267"/>
                    <a:pt x="445" y="251"/>
                  </a:cubicBezTo>
                  <a:cubicBezTo>
                    <a:pt x="445" y="238"/>
                    <a:pt x="444" y="226"/>
                    <a:pt x="442" y="214"/>
                  </a:cubicBezTo>
                  <a:cubicBezTo>
                    <a:pt x="393" y="214"/>
                    <a:pt x="393" y="214"/>
                    <a:pt x="393" y="214"/>
                  </a:cubicBezTo>
                  <a:cubicBezTo>
                    <a:pt x="395" y="227"/>
                    <a:pt x="395" y="239"/>
                    <a:pt x="395" y="252"/>
                  </a:cubicBezTo>
                  <a:cubicBezTo>
                    <a:pt x="395" y="267"/>
                    <a:pt x="394" y="282"/>
                    <a:pt x="392" y="297"/>
                  </a:cubicBezTo>
                  <a:cubicBezTo>
                    <a:pt x="439" y="297"/>
                    <a:pt x="439" y="297"/>
                    <a:pt x="439" y="297"/>
                  </a:cubicBezTo>
                  <a:close/>
                  <a:moveTo>
                    <a:pt x="430" y="176"/>
                  </a:moveTo>
                  <a:cubicBezTo>
                    <a:pt x="420" y="153"/>
                    <a:pt x="406" y="132"/>
                    <a:pt x="388" y="114"/>
                  </a:cubicBezTo>
                  <a:cubicBezTo>
                    <a:pt x="372" y="98"/>
                    <a:pt x="353" y="84"/>
                    <a:pt x="332" y="75"/>
                  </a:cubicBezTo>
                  <a:cubicBezTo>
                    <a:pt x="343" y="88"/>
                    <a:pt x="353" y="102"/>
                    <a:pt x="361" y="117"/>
                  </a:cubicBezTo>
                  <a:cubicBezTo>
                    <a:pt x="371" y="135"/>
                    <a:pt x="379" y="155"/>
                    <a:pt x="385" y="176"/>
                  </a:cubicBezTo>
                  <a:cubicBezTo>
                    <a:pt x="430" y="176"/>
                    <a:pt x="430" y="176"/>
                    <a:pt x="430" y="176"/>
                  </a:cubicBezTo>
                  <a:close/>
                  <a:moveTo>
                    <a:pt x="72" y="176"/>
                  </a:moveTo>
                  <a:cubicBezTo>
                    <a:pt x="125" y="176"/>
                    <a:pt x="125" y="176"/>
                    <a:pt x="125" y="176"/>
                  </a:cubicBezTo>
                  <a:cubicBezTo>
                    <a:pt x="131" y="155"/>
                    <a:pt x="139" y="135"/>
                    <a:pt x="150" y="117"/>
                  </a:cubicBezTo>
                  <a:cubicBezTo>
                    <a:pt x="159" y="100"/>
                    <a:pt x="170" y="84"/>
                    <a:pt x="183" y="69"/>
                  </a:cubicBezTo>
                  <a:cubicBezTo>
                    <a:pt x="157" y="79"/>
                    <a:pt x="133" y="94"/>
                    <a:pt x="114" y="114"/>
                  </a:cubicBezTo>
                  <a:cubicBezTo>
                    <a:pt x="96" y="132"/>
                    <a:pt x="82" y="153"/>
                    <a:pt x="72" y="176"/>
                  </a:cubicBezTo>
                  <a:close/>
                  <a:moveTo>
                    <a:pt x="165" y="176"/>
                  </a:moveTo>
                  <a:cubicBezTo>
                    <a:pt x="236" y="176"/>
                    <a:pt x="236" y="176"/>
                    <a:pt x="236" y="176"/>
                  </a:cubicBezTo>
                  <a:cubicBezTo>
                    <a:pt x="236" y="71"/>
                    <a:pt x="236" y="71"/>
                    <a:pt x="236" y="71"/>
                  </a:cubicBezTo>
                  <a:cubicBezTo>
                    <a:pt x="215" y="88"/>
                    <a:pt x="197" y="110"/>
                    <a:pt x="183" y="135"/>
                  </a:cubicBezTo>
                  <a:cubicBezTo>
                    <a:pt x="176" y="148"/>
                    <a:pt x="170" y="162"/>
                    <a:pt x="165" y="176"/>
                  </a:cubicBezTo>
                  <a:close/>
                  <a:moveTo>
                    <a:pt x="274" y="176"/>
                  </a:moveTo>
                  <a:cubicBezTo>
                    <a:pt x="345" y="176"/>
                    <a:pt x="345" y="176"/>
                    <a:pt x="345" y="176"/>
                  </a:cubicBezTo>
                  <a:cubicBezTo>
                    <a:pt x="341" y="162"/>
                    <a:pt x="335" y="148"/>
                    <a:pt x="327" y="135"/>
                  </a:cubicBezTo>
                  <a:cubicBezTo>
                    <a:pt x="314" y="110"/>
                    <a:pt x="296" y="88"/>
                    <a:pt x="274" y="71"/>
                  </a:cubicBezTo>
                  <a:cubicBezTo>
                    <a:pt x="274" y="176"/>
                    <a:pt x="274" y="176"/>
                    <a:pt x="274" y="176"/>
                  </a:cubicBezTo>
                  <a:close/>
                  <a:moveTo>
                    <a:pt x="354" y="214"/>
                  </a:moveTo>
                  <a:cubicBezTo>
                    <a:pt x="274" y="214"/>
                    <a:pt x="274" y="214"/>
                    <a:pt x="274" y="214"/>
                  </a:cubicBezTo>
                  <a:cubicBezTo>
                    <a:pt x="274" y="297"/>
                    <a:pt x="274" y="297"/>
                    <a:pt x="274" y="297"/>
                  </a:cubicBezTo>
                  <a:cubicBezTo>
                    <a:pt x="353" y="297"/>
                    <a:pt x="353" y="297"/>
                    <a:pt x="353" y="297"/>
                  </a:cubicBezTo>
                  <a:cubicBezTo>
                    <a:pt x="356" y="282"/>
                    <a:pt x="357" y="267"/>
                    <a:pt x="357" y="252"/>
                  </a:cubicBezTo>
                  <a:cubicBezTo>
                    <a:pt x="357" y="239"/>
                    <a:pt x="356" y="227"/>
                    <a:pt x="354" y="214"/>
                  </a:cubicBezTo>
                  <a:close/>
                  <a:moveTo>
                    <a:pt x="236" y="214"/>
                  </a:moveTo>
                  <a:cubicBezTo>
                    <a:pt x="156" y="214"/>
                    <a:pt x="156" y="214"/>
                    <a:pt x="156" y="214"/>
                  </a:cubicBezTo>
                  <a:cubicBezTo>
                    <a:pt x="154" y="227"/>
                    <a:pt x="153" y="239"/>
                    <a:pt x="153" y="252"/>
                  </a:cubicBezTo>
                  <a:cubicBezTo>
                    <a:pt x="153" y="267"/>
                    <a:pt x="155" y="282"/>
                    <a:pt x="158" y="297"/>
                  </a:cubicBezTo>
                  <a:cubicBezTo>
                    <a:pt x="236" y="297"/>
                    <a:pt x="236" y="297"/>
                    <a:pt x="236" y="297"/>
                  </a:cubicBezTo>
                  <a:cubicBezTo>
                    <a:pt x="236" y="214"/>
                    <a:pt x="236" y="214"/>
                    <a:pt x="236" y="214"/>
                  </a:cubicBezTo>
                  <a:close/>
                  <a:moveTo>
                    <a:pt x="118" y="214"/>
                  </a:moveTo>
                  <a:cubicBezTo>
                    <a:pt x="61" y="214"/>
                    <a:pt x="61" y="214"/>
                    <a:pt x="61" y="214"/>
                  </a:cubicBezTo>
                  <a:cubicBezTo>
                    <a:pt x="59" y="226"/>
                    <a:pt x="57" y="238"/>
                    <a:pt x="57" y="251"/>
                  </a:cubicBezTo>
                  <a:cubicBezTo>
                    <a:pt x="57" y="267"/>
                    <a:pt x="59" y="282"/>
                    <a:pt x="63" y="297"/>
                  </a:cubicBezTo>
                  <a:cubicBezTo>
                    <a:pt x="119" y="297"/>
                    <a:pt x="119" y="297"/>
                    <a:pt x="119" y="297"/>
                  </a:cubicBezTo>
                  <a:cubicBezTo>
                    <a:pt x="116" y="282"/>
                    <a:pt x="115" y="267"/>
                    <a:pt x="115" y="252"/>
                  </a:cubicBezTo>
                  <a:cubicBezTo>
                    <a:pt x="115" y="239"/>
                    <a:pt x="116" y="227"/>
                    <a:pt x="118" y="214"/>
                  </a:cubicBezTo>
                  <a:close/>
                  <a:moveTo>
                    <a:pt x="342" y="335"/>
                  </a:moveTo>
                  <a:cubicBezTo>
                    <a:pt x="274" y="335"/>
                    <a:pt x="274" y="335"/>
                    <a:pt x="274" y="335"/>
                  </a:cubicBezTo>
                  <a:cubicBezTo>
                    <a:pt x="274" y="433"/>
                    <a:pt x="274" y="433"/>
                    <a:pt x="274" y="433"/>
                  </a:cubicBezTo>
                  <a:cubicBezTo>
                    <a:pt x="296" y="415"/>
                    <a:pt x="315" y="392"/>
                    <a:pt x="328" y="367"/>
                  </a:cubicBezTo>
                  <a:cubicBezTo>
                    <a:pt x="334" y="357"/>
                    <a:pt x="338" y="346"/>
                    <a:pt x="342" y="335"/>
                  </a:cubicBezTo>
                  <a:close/>
                  <a:moveTo>
                    <a:pt x="236" y="335"/>
                  </a:moveTo>
                  <a:cubicBezTo>
                    <a:pt x="168" y="335"/>
                    <a:pt x="168" y="335"/>
                    <a:pt x="168" y="335"/>
                  </a:cubicBezTo>
                  <a:cubicBezTo>
                    <a:pt x="172" y="346"/>
                    <a:pt x="177" y="357"/>
                    <a:pt x="182" y="367"/>
                  </a:cubicBezTo>
                  <a:cubicBezTo>
                    <a:pt x="196" y="392"/>
                    <a:pt x="214" y="415"/>
                    <a:pt x="236" y="433"/>
                  </a:cubicBezTo>
                  <a:cubicBezTo>
                    <a:pt x="236" y="335"/>
                    <a:pt x="236" y="335"/>
                    <a:pt x="236" y="335"/>
                  </a:cubicBezTo>
                  <a:close/>
                  <a:moveTo>
                    <a:pt x="128" y="335"/>
                  </a:moveTo>
                  <a:cubicBezTo>
                    <a:pt x="77" y="335"/>
                    <a:pt x="77" y="335"/>
                    <a:pt x="77" y="335"/>
                  </a:cubicBezTo>
                  <a:cubicBezTo>
                    <a:pt x="86" y="354"/>
                    <a:pt x="99" y="373"/>
                    <a:pt x="114" y="388"/>
                  </a:cubicBezTo>
                  <a:cubicBezTo>
                    <a:pt x="133" y="407"/>
                    <a:pt x="155" y="422"/>
                    <a:pt x="181" y="431"/>
                  </a:cubicBezTo>
                  <a:cubicBezTo>
                    <a:pt x="168" y="417"/>
                    <a:pt x="158" y="402"/>
                    <a:pt x="149" y="385"/>
                  </a:cubicBezTo>
                  <a:cubicBezTo>
                    <a:pt x="140" y="370"/>
                    <a:pt x="133" y="352"/>
                    <a:pt x="128" y="335"/>
                  </a:cubicBezTo>
                  <a:close/>
                  <a:moveTo>
                    <a:pt x="429" y="428"/>
                  </a:moveTo>
                  <a:cubicBezTo>
                    <a:pt x="383" y="474"/>
                    <a:pt x="321" y="502"/>
                    <a:pt x="251" y="502"/>
                  </a:cubicBezTo>
                  <a:cubicBezTo>
                    <a:pt x="182" y="502"/>
                    <a:pt x="119" y="474"/>
                    <a:pt x="74" y="428"/>
                  </a:cubicBezTo>
                  <a:cubicBezTo>
                    <a:pt x="28" y="383"/>
                    <a:pt x="0" y="320"/>
                    <a:pt x="0" y="251"/>
                  </a:cubicBezTo>
                  <a:cubicBezTo>
                    <a:pt x="0" y="182"/>
                    <a:pt x="28" y="119"/>
                    <a:pt x="74" y="73"/>
                  </a:cubicBezTo>
                  <a:cubicBezTo>
                    <a:pt x="119" y="28"/>
                    <a:pt x="182" y="0"/>
                    <a:pt x="251" y="0"/>
                  </a:cubicBezTo>
                  <a:cubicBezTo>
                    <a:pt x="321" y="0"/>
                    <a:pt x="383" y="28"/>
                    <a:pt x="429" y="73"/>
                  </a:cubicBezTo>
                  <a:cubicBezTo>
                    <a:pt x="474" y="119"/>
                    <a:pt x="502" y="182"/>
                    <a:pt x="502" y="251"/>
                  </a:cubicBezTo>
                  <a:cubicBezTo>
                    <a:pt x="502" y="320"/>
                    <a:pt x="474" y="383"/>
                    <a:pt x="429" y="4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81" name="组合 180"/>
          <p:cNvGrpSpPr/>
          <p:nvPr/>
        </p:nvGrpSpPr>
        <p:grpSpPr>
          <a:xfrm>
            <a:off x="7855546" y="5343491"/>
            <a:ext cx="456335" cy="459255"/>
            <a:chOff x="5042691" y="2273920"/>
            <a:chExt cx="702937" cy="707692"/>
          </a:xfrm>
          <a:solidFill>
            <a:schemeClr val="bg1"/>
          </a:solidFill>
        </p:grpSpPr>
        <p:sp>
          <p:nvSpPr>
            <p:cNvPr id="182" name="Freeform 12"/>
            <p:cNvSpPr>
              <a:spLocks/>
            </p:cNvSpPr>
            <p:nvPr/>
          </p:nvSpPr>
          <p:spPr bwMode="auto">
            <a:xfrm>
              <a:off x="5284806" y="2789968"/>
              <a:ext cx="460822" cy="191644"/>
            </a:xfrm>
            <a:custGeom>
              <a:avLst/>
              <a:gdLst>
                <a:gd name="T0" fmla="*/ 25 w 533"/>
                <a:gd name="T1" fmla="*/ 165 h 222"/>
                <a:gd name="T2" fmla="*/ 158 w 533"/>
                <a:gd name="T3" fmla="*/ 165 h 222"/>
                <a:gd name="T4" fmla="*/ 158 w 533"/>
                <a:gd name="T5" fmla="*/ 108 h 222"/>
                <a:gd name="T6" fmla="*/ 184 w 533"/>
                <a:gd name="T7" fmla="*/ 83 h 222"/>
                <a:gd name="T8" fmla="*/ 317 w 533"/>
                <a:gd name="T9" fmla="*/ 83 h 222"/>
                <a:gd name="T10" fmla="*/ 317 w 533"/>
                <a:gd name="T11" fmla="*/ 25 h 222"/>
                <a:gd name="T12" fmla="*/ 343 w 533"/>
                <a:gd name="T13" fmla="*/ 0 h 222"/>
                <a:gd name="T14" fmla="*/ 533 w 533"/>
                <a:gd name="T15" fmla="*/ 0 h 222"/>
                <a:gd name="T16" fmla="*/ 533 w 533"/>
                <a:gd name="T17" fmla="*/ 32 h 222"/>
                <a:gd name="T18" fmla="*/ 508 w 533"/>
                <a:gd name="T19" fmla="*/ 57 h 222"/>
                <a:gd name="T20" fmla="*/ 375 w 533"/>
                <a:gd name="T21" fmla="*/ 57 h 222"/>
                <a:gd name="T22" fmla="*/ 375 w 533"/>
                <a:gd name="T23" fmla="*/ 114 h 222"/>
                <a:gd name="T24" fmla="*/ 349 w 533"/>
                <a:gd name="T25" fmla="*/ 140 h 222"/>
                <a:gd name="T26" fmla="*/ 216 w 533"/>
                <a:gd name="T27" fmla="*/ 140 h 222"/>
                <a:gd name="T28" fmla="*/ 216 w 533"/>
                <a:gd name="T29" fmla="*/ 197 h 222"/>
                <a:gd name="T30" fmla="*/ 190 w 533"/>
                <a:gd name="T31" fmla="*/ 222 h 222"/>
                <a:gd name="T32" fmla="*/ 0 w 533"/>
                <a:gd name="T33" fmla="*/ 222 h 222"/>
                <a:gd name="T34" fmla="*/ 0 w 533"/>
                <a:gd name="T35" fmla="*/ 191 h 222"/>
                <a:gd name="T36" fmla="*/ 25 w 533"/>
                <a:gd name="T37" fmla="*/ 165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33" h="222">
                  <a:moveTo>
                    <a:pt x="25" y="165"/>
                  </a:moveTo>
                  <a:cubicBezTo>
                    <a:pt x="158" y="165"/>
                    <a:pt x="158" y="165"/>
                    <a:pt x="158" y="165"/>
                  </a:cubicBezTo>
                  <a:cubicBezTo>
                    <a:pt x="158" y="108"/>
                    <a:pt x="158" y="108"/>
                    <a:pt x="158" y="108"/>
                  </a:cubicBezTo>
                  <a:cubicBezTo>
                    <a:pt x="158" y="94"/>
                    <a:pt x="170" y="83"/>
                    <a:pt x="184" y="83"/>
                  </a:cubicBezTo>
                  <a:cubicBezTo>
                    <a:pt x="317" y="83"/>
                    <a:pt x="317" y="83"/>
                    <a:pt x="317" y="83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11"/>
                    <a:pt x="329" y="0"/>
                    <a:pt x="343" y="0"/>
                  </a:cubicBezTo>
                  <a:cubicBezTo>
                    <a:pt x="533" y="0"/>
                    <a:pt x="533" y="0"/>
                    <a:pt x="533" y="0"/>
                  </a:cubicBezTo>
                  <a:cubicBezTo>
                    <a:pt x="533" y="32"/>
                    <a:pt x="533" y="32"/>
                    <a:pt x="533" y="32"/>
                  </a:cubicBezTo>
                  <a:cubicBezTo>
                    <a:pt x="533" y="46"/>
                    <a:pt x="522" y="57"/>
                    <a:pt x="508" y="57"/>
                  </a:cubicBezTo>
                  <a:cubicBezTo>
                    <a:pt x="375" y="57"/>
                    <a:pt x="375" y="57"/>
                    <a:pt x="375" y="57"/>
                  </a:cubicBezTo>
                  <a:cubicBezTo>
                    <a:pt x="375" y="114"/>
                    <a:pt x="375" y="114"/>
                    <a:pt x="375" y="114"/>
                  </a:cubicBezTo>
                  <a:cubicBezTo>
                    <a:pt x="375" y="128"/>
                    <a:pt x="363" y="140"/>
                    <a:pt x="349" y="140"/>
                  </a:cubicBezTo>
                  <a:cubicBezTo>
                    <a:pt x="216" y="140"/>
                    <a:pt x="216" y="140"/>
                    <a:pt x="216" y="140"/>
                  </a:cubicBezTo>
                  <a:cubicBezTo>
                    <a:pt x="216" y="197"/>
                    <a:pt x="216" y="197"/>
                    <a:pt x="216" y="197"/>
                  </a:cubicBezTo>
                  <a:cubicBezTo>
                    <a:pt x="216" y="211"/>
                    <a:pt x="204" y="222"/>
                    <a:pt x="190" y="222"/>
                  </a:cubicBezTo>
                  <a:cubicBezTo>
                    <a:pt x="0" y="222"/>
                    <a:pt x="0" y="222"/>
                    <a:pt x="0" y="222"/>
                  </a:cubicBezTo>
                  <a:cubicBezTo>
                    <a:pt x="0" y="191"/>
                    <a:pt x="0" y="191"/>
                    <a:pt x="0" y="191"/>
                  </a:cubicBezTo>
                  <a:cubicBezTo>
                    <a:pt x="0" y="177"/>
                    <a:pt x="11" y="165"/>
                    <a:pt x="25" y="16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3" name="Freeform 13"/>
            <p:cNvSpPr>
              <a:spLocks noEditPoints="1"/>
            </p:cNvSpPr>
            <p:nvPr/>
          </p:nvSpPr>
          <p:spPr bwMode="auto">
            <a:xfrm>
              <a:off x="5042691" y="2273920"/>
              <a:ext cx="529214" cy="655758"/>
            </a:xfrm>
            <a:custGeom>
              <a:avLst/>
              <a:gdLst>
                <a:gd name="T0" fmla="*/ 28 w 612"/>
                <a:gd name="T1" fmla="*/ 504 h 759"/>
                <a:gd name="T2" fmla="*/ 148 w 612"/>
                <a:gd name="T3" fmla="*/ 514 h 759"/>
                <a:gd name="T4" fmla="*/ 179 w 612"/>
                <a:gd name="T5" fmla="*/ 488 h 759"/>
                <a:gd name="T6" fmla="*/ 184 w 612"/>
                <a:gd name="T7" fmla="*/ 423 h 759"/>
                <a:gd name="T8" fmla="*/ 158 w 612"/>
                <a:gd name="T9" fmla="*/ 392 h 759"/>
                <a:gd name="T10" fmla="*/ 38 w 612"/>
                <a:gd name="T11" fmla="*/ 381 h 759"/>
                <a:gd name="T12" fmla="*/ 7 w 612"/>
                <a:gd name="T13" fmla="*/ 407 h 759"/>
                <a:gd name="T14" fmla="*/ 2 w 612"/>
                <a:gd name="T15" fmla="*/ 473 h 759"/>
                <a:gd name="T16" fmla="*/ 28 w 612"/>
                <a:gd name="T17" fmla="*/ 504 h 759"/>
                <a:gd name="T18" fmla="*/ 157 w 612"/>
                <a:gd name="T19" fmla="*/ 669 h 759"/>
                <a:gd name="T20" fmla="*/ 254 w 612"/>
                <a:gd name="T21" fmla="*/ 487 h 759"/>
                <a:gd name="T22" fmla="*/ 334 w 612"/>
                <a:gd name="T23" fmla="*/ 512 h 759"/>
                <a:gd name="T24" fmla="*/ 342 w 612"/>
                <a:gd name="T25" fmla="*/ 515 h 759"/>
                <a:gd name="T26" fmla="*/ 216 w 612"/>
                <a:gd name="T27" fmla="*/ 722 h 759"/>
                <a:gd name="T28" fmla="*/ 157 w 612"/>
                <a:gd name="T29" fmla="*/ 669 h 759"/>
                <a:gd name="T30" fmla="*/ 379 w 612"/>
                <a:gd name="T31" fmla="*/ 7 h 759"/>
                <a:gd name="T32" fmla="*/ 426 w 612"/>
                <a:gd name="T33" fmla="*/ 84 h 759"/>
                <a:gd name="T34" fmla="*/ 349 w 612"/>
                <a:gd name="T35" fmla="*/ 150 h 759"/>
                <a:gd name="T36" fmla="*/ 304 w 612"/>
                <a:gd name="T37" fmla="*/ 59 h 759"/>
                <a:gd name="T38" fmla="*/ 379 w 612"/>
                <a:gd name="T39" fmla="*/ 7 h 759"/>
                <a:gd name="T40" fmla="*/ 371 w 612"/>
                <a:gd name="T41" fmla="*/ 183 h 759"/>
                <a:gd name="T42" fmla="*/ 403 w 612"/>
                <a:gd name="T43" fmla="*/ 199 h 759"/>
                <a:gd name="T44" fmla="*/ 574 w 612"/>
                <a:gd name="T45" fmla="*/ 278 h 759"/>
                <a:gd name="T46" fmla="*/ 579 w 612"/>
                <a:gd name="T47" fmla="*/ 341 h 759"/>
                <a:gd name="T48" fmla="*/ 398 w 612"/>
                <a:gd name="T49" fmla="*/ 296 h 759"/>
                <a:gd name="T50" fmla="*/ 381 w 612"/>
                <a:gd name="T51" fmla="*/ 385 h 759"/>
                <a:gd name="T52" fmla="*/ 390 w 612"/>
                <a:gd name="T53" fmla="*/ 402 h 759"/>
                <a:gd name="T54" fmla="*/ 561 w 612"/>
                <a:gd name="T55" fmla="*/ 593 h 759"/>
                <a:gd name="T56" fmla="*/ 489 w 612"/>
                <a:gd name="T57" fmla="*/ 626 h 759"/>
                <a:gd name="T58" fmla="*/ 233 w 612"/>
                <a:gd name="T59" fmla="*/ 447 h 759"/>
                <a:gd name="T60" fmla="*/ 203 w 612"/>
                <a:gd name="T61" fmla="*/ 392 h 759"/>
                <a:gd name="T62" fmla="*/ 231 w 612"/>
                <a:gd name="T63" fmla="*/ 239 h 759"/>
                <a:gd name="T64" fmla="*/ 157 w 612"/>
                <a:gd name="T65" fmla="*/ 344 h 759"/>
                <a:gd name="T66" fmla="*/ 95 w 612"/>
                <a:gd name="T67" fmla="*/ 332 h 759"/>
                <a:gd name="T68" fmla="*/ 247 w 612"/>
                <a:gd name="T69" fmla="*/ 155 h 759"/>
                <a:gd name="T70" fmla="*/ 313 w 612"/>
                <a:gd name="T71" fmla="*/ 163 h 759"/>
                <a:gd name="T72" fmla="*/ 349 w 612"/>
                <a:gd name="T73" fmla="*/ 227 h 759"/>
                <a:gd name="T74" fmla="*/ 371 w 612"/>
                <a:gd name="T75" fmla="*/ 183 h 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12" h="759">
                  <a:moveTo>
                    <a:pt x="28" y="504"/>
                  </a:moveTo>
                  <a:cubicBezTo>
                    <a:pt x="148" y="514"/>
                    <a:pt x="148" y="514"/>
                    <a:pt x="148" y="514"/>
                  </a:cubicBezTo>
                  <a:cubicBezTo>
                    <a:pt x="164" y="516"/>
                    <a:pt x="177" y="504"/>
                    <a:pt x="179" y="488"/>
                  </a:cubicBezTo>
                  <a:cubicBezTo>
                    <a:pt x="184" y="423"/>
                    <a:pt x="184" y="423"/>
                    <a:pt x="184" y="423"/>
                  </a:cubicBezTo>
                  <a:cubicBezTo>
                    <a:pt x="186" y="407"/>
                    <a:pt x="174" y="393"/>
                    <a:pt x="158" y="392"/>
                  </a:cubicBezTo>
                  <a:cubicBezTo>
                    <a:pt x="38" y="381"/>
                    <a:pt x="38" y="381"/>
                    <a:pt x="38" y="381"/>
                  </a:cubicBezTo>
                  <a:cubicBezTo>
                    <a:pt x="23" y="380"/>
                    <a:pt x="9" y="392"/>
                    <a:pt x="7" y="407"/>
                  </a:cubicBezTo>
                  <a:cubicBezTo>
                    <a:pt x="2" y="473"/>
                    <a:pt x="2" y="473"/>
                    <a:pt x="2" y="473"/>
                  </a:cubicBezTo>
                  <a:cubicBezTo>
                    <a:pt x="0" y="489"/>
                    <a:pt x="12" y="503"/>
                    <a:pt x="28" y="504"/>
                  </a:cubicBezTo>
                  <a:close/>
                  <a:moveTo>
                    <a:pt x="157" y="669"/>
                  </a:moveTo>
                  <a:cubicBezTo>
                    <a:pt x="220" y="595"/>
                    <a:pt x="230" y="592"/>
                    <a:pt x="254" y="487"/>
                  </a:cubicBezTo>
                  <a:cubicBezTo>
                    <a:pt x="280" y="496"/>
                    <a:pt x="307" y="504"/>
                    <a:pt x="334" y="512"/>
                  </a:cubicBezTo>
                  <a:cubicBezTo>
                    <a:pt x="337" y="513"/>
                    <a:pt x="339" y="514"/>
                    <a:pt x="342" y="515"/>
                  </a:cubicBezTo>
                  <a:cubicBezTo>
                    <a:pt x="303" y="633"/>
                    <a:pt x="296" y="637"/>
                    <a:pt x="216" y="722"/>
                  </a:cubicBezTo>
                  <a:cubicBezTo>
                    <a:pt x="180" y="759"/>
                    <a:pt x="122" y="709"/>
                    <a:pt x="157" y="669"/>
                  </a:cubicBezTo>
                  <a:close/>
                  <a:moveTo>
                    <a:pt x="379" y="7"/>
                  </a:moveTo>
                  <a:cubicBezTo>
                    <a:pt x="413" y="15"/>
                    <a:pt x="434" y="49"/>
                    <a:pt x="426" y="84"/>
                  </a:cubicBezTo>
                  <a:cubicBezTo>
                    <a:pt x="419" y="120"/>
                    <a:pt x="383" y="157"/>
                    <a:pt x="349" y="150"/>
                  </a:cubicBezTo>
                  <a:cubicBezTo>
                    <a:pt x="315" y="143"/>
                    <a:pt x="297" y="94"/>
                    <a:pt x="304" y="59"/>
                  </a:cubicBezTo>
                  <a:cubicBezTo>
                    <a:pt x="312" y="23"/>
                    <a:pt x="345" y="0"/>
                    <a:pt x="379" y="7"/>
                  </a:cubicBezTo>
                  <a:close/>
                  <a:moveTo>
                    <a:pt x="371" y="183"/>
                  </a:moveTo>
                  <a:cubicBezTo>
                    <a:pt x="378" y="185"/>
                    <a:pt x="393" y="190"/>
                    <a:pt x="403" y="199"/>
                  </a:cubicBezTo>
                  <a:cubicBezTo>
                    <a:pt x="494" y="286"/>
                    <a:pt x="474" y="282"/>
                    <a:pt x="574" y="278"/>
                  </a:cubicBezTo>
                  <a:cubicBezTo>
                    <a:pt x="612" y="277"/>
                    <a:pt x="611" y="338"/>
                    <a:pt x="579" y="341"/>
                  </a:cubicBezTo>
                  <a:cubicBezTo>
                    <a:pt x="477" y="350"/>
                    <a:pt x="470" y="358"/>
                    <a:pt x="398" y="296"/>
                  </a:cubicBezTo>
                  <a:cubicBezTo>
                    <a:pt x="381" y="385"/>
                    <a:pt x="381" y="385"/>
                    <a:pt x="381" y="385"/>
                  </a:cubicBezTo>
                  <a:cubicBezTo>
                    <a:pt x="380" y="392"/>
                    <a:pt x="383" y="399"/>
                    <a:pt x="390" y="402"/>
                  </a:cubicBezTo>
                  <a:cubicBezTo>
                    <a:pt x="494" y="448"/>
                    <a:pt x="515" y="448"/>
                    <a:pt x="561" y="593"/>
                  </a:cubicBezTo>
                  <a:cubicBezTo>
                    <a:pt x="578" y="638"/>
                    <a:pt x="510" y="668"/>
                    <a:pt x="489" y="626"/>
                  </a:cubicBezTo>
                  <a:cubicBezTo>
                    <a:pt x="417" y="484"/>
                    <a:pt x="405" y="506"/>
                    <a:pt x="233" y="447"/>
                  </a:cubicBezTo>
                  <a:cubicBezTo>
                    <a:pt x="211" y="435"/>
                    <a:pt x="203" y="416"/>
                    <a:pt x="203" y="392"/>
                  </a:cubicBezTo>
                  <a:cubicBezTo>
                    <a:pt x="231" y="239"/>
                    <a:pt x="231" y="239"/>
                    <a:pt x="231" y="239"/>
                  </a:cubicBezTo>
                  <a:cubicBezTo>
                    <a:pt x="164" y="260"/>
                    <a:pt x="171" y="259"/>
                    <a:pt x="157" y="344"/>
                  </a:cubicBezTo>
                  <a:cubicBezTo>
                    <a:pt x="151" y="376"/>
                    <a:pt x="91" y="372"/>
                    <a:pt x="95" y="332"/>
                  </a:cubicBezTo>
                  <a:cubicBezTo>
                    <a:pt x="107" y="207"/>
                    <a:pt x="126" y="199"/>
                    <a:pt x="247" y="155"/>
                  </a:cubicBezTo>
                  <a:cubicBezTo>
                    <a:pt x="264" y="149"/>
                    <a:pt x="304" y="160"/>
                    <a:pt x="313" y="163"/>
                  </a:cubicBezTo>
                  <a:cubicBezTo>
                    <a:pt x="349" y="227"/>
                    <a:pt x="349" y="227"/>
                    <a:pt x="349" y="227"/>
                  </a:cubicBezTo>
                  <a:cubicBezTo>
                    <a:pt x="371" y="183"/>
                    <a:pt x="371" y="183"/>
                    <a:pt x="371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84" name="组合 183"/>
          <p:cNvGrpSpPr/>
          <p:nvPr/>
        </p:nvGrpSpPr>
        <p:grpSpPr>
          <a:xfrm>
            <a:off x="9451477" y="5840647"/>
            <a:ext cx="403967" cy="401108"/>
            <a:chOff x="6463926" y="2278309"/>
            <a:chExt cx="708057" cy="703302"/>
          </a:xfrm>
        </p:grpSpPr>
        <p:sp>
          <p:nvSpPr>
            <p:cNvPr id="185" name="Freeform 30"/>
            <p:cNvSpPr>
              <a:spLocks noEditPoints="1"/>
            </p:cNvSpPr>
            <p:nvPr/>
          </p:nvSpPr>
          <p:spPr bwMode="auto">
            <a:xfrm>
              <a:off x="6687023" y="2278309"/>
              <a:ext cx="261864" cy="305752"/>
            </a:xfrm>
            <a:custGeom>
              <a:avLst/>
              <a:gdLst>
                <a:gd name="T0" fmla="*/ 150 w 303"/>
                <a:gd name="T1" fmla="*/ 1 h 354"/>
                <a:gd name="T2" fmla="*/ 81 w 303"/>
                <a:gd name="T3" fmla="*/ 76 h 354"/>
                <a:gd name="T4" fmla="*/ 153 w 303"/>
                <a:gd name="T5" fmla="*/ 165 h 354"/>
                <a:gd name="T6" fmla="*/ 222 w 303"/>
                <a:gd name="T7" fmla="*/ 74 h 354"/>
                <a:gd name="T8" fmla="*/ 150 w 303"/>
                <a:gd name="T9" fmla="*/ 1 h 354"/>
                <a:gd name="T10" fmla="*/ 151 w 303"/>
                <a:gd name="T11" fmla="*/ 261 h 354"/>
                <a:gd name="T12" fmla="*/ 198 w 303"/>
                <a:gd name="T13" fmla="*/ 196 h 354"/>
                <a:gd name="T14" fmla="*/ 210 w 303"/>
                <a:gd name="T15" fmla="*/ 190 h 354"/>
                <a:gd name="T16" fmla="*/ 260 w 303"/>
                <a:gd name="T17" fmla="*/ 199 h 354"/>
                <a:gd name="T18" fmla="*/ 290 w 303"/>
                <a:gd name="T19" fmla="*/ 225 h 354"/>
                <a:gd name="T20" fmla="*/ 303 w 303"/>
                <a:gd name="T21" fmla="*/ 330 h 354"/>
                <a:gd name="T22" fmla="*/ 297 w 303"/>
                <a:gd name="T23" fmla="*/ 347 h 354"/>
                <a:gd name="T24" fmla="*/ 280 w 303"/>
                <a:gd name="T25" fmla="*/ 354 h 354"/>
                <a:gd name="T26" fmla="*/ 23 w 303"/>
                <a:gd name="T27" fmla="*/ 354 h 354"/>
                <a:gd name="T28" fmla="*/ 6 w 303"/>
                <a:gd name="T29" fmla="*/ 347 h 354"/>
                <a:gd name="T30" fmla="*/ 0 w 303"/>
                <a:gd name="T31" fmla="*/ 330 h 354"/>
                <a:gd name="T32" fmla="*/ 13 w 303"/>
                <a:gd name="T33" fmla="*/ 225 h 354"/>
                <a:gd name="T34" fmla="*/ 43 w 303"/>
                <a:gd name="T35" fmla="*/ 199 h 354"/>
                <a:gd name="T36" fmla="*/ 93 w 303"/>
                <a:gd name="T37" fmla="*/ 190 h 354"/>
                <a:gd name="T38" fmla="*/ 105 w 303"/>
                <a:gd name="T39" fmla="*/ 196 h 354"/>
                <a:gd name="T40" fmla="*/ 151 w 303"/>
                <a:gd name="T41" fmla="*/ 261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3" h="354">
                  <a:moveTo>
                    <a:pt x="150" y="1"/>
                  </a:moveTo>
                  <a:cubicBezTo>
                    <a:pt x="111" y="2"/>
                    <a:pt x="80" y="36"/>
                    <a:pt x="81" y="76"/>
                  </a:cubicBezTo>
                  <a:cubicBezTo>
                    <a:pt x="82" y="117"/>
                    <a:pt x="114" y="166"/>
                    <a:pt x="153" y="165"/>
                  </a:cubicBezTo>
                  <a:cubicBezTo>
                    <a:pt x="192" y="165"/>
                    <a:pt x="223" y="114"/>
                    <a:pt x="222" y="74"/>
                  </a:cubicBezTo>
                  <a:cubicBezTo>
                    <a:pt x="221" y="33"/>
                    <a:pt x="189" y="0"/>
                    <a:pt x="150" y="1"/>
                  </a:cubicBezTo>
                  <a:close/>
                  <a:moveTo>
                    <a:pt x="151" y="261"/>
                  </a:moveTo>
                  <a:cubicBezTo>
                    <a:pt x="198" y="196"/>
                    <a:pt x="198" y="196"/>
                    <a:pt x="198" y="196"/>
                  </a:cubicBezTo>
                  <a:cubicBezTo>
                    <a:pt x="201" y="192"/>
                    <a:pt x="206" y="190"/>
                    <a:pt x="210" y="190"/>
                  </a:cubicBezTo>
                  <a:cubicBezTo>
                    <a:pt x="260" y="199"/>
                    <a:pt x="260" y="199"/>
                    <a:pt x="260" y="199"/>
                  </a:cubicBezTo>
                  <a:cubicBezTo>
                    <a:pt x="278" y="202"/>
                    <a:pt x="288" y="217"/>
                    <a:pt x="290" y="225"/>
                  </a:cubicBezTo>
                  <a:cubicBezTo>
                    <a:pt x="297" y="274"/>
                    <a:pt x="301" y="304"/>
                    <a:pt x="303" y="330"/>
                  </a:cubicBezTo>
                  <a:cubicBezTo>
                    <a:pt x="303" y="336"/>
                    <a:pt x="301" y="342"/>
                    <a:pt x="297" y="347"/>
                  </a:cubicBezTo>
                  <a:cubicBezTo>
                    <a:pt x="292" y="351"/>
                    <a:pt x="287" y="354"/>
                    <a:pt x="280" y="354"/>
                  </a:cubicBezTo>
                  <a:cubicBezTo>
                    <a:pt x="23" y="354"/>
                    <a:pt x="23" y="354"/>
                    <a:pt x="23" y="354"/>
                  </a:cubicBezTo>
                  <a:cubicBezTo>
                    <a:pt x="16" y="354"/>
                    <a:pt x="11" y="351"/>
                    <a:pt x="6" y="347"/>
                  </a:cubicBezTo>
                  <a:cubicBezTo>
                    <a:pt x="2" y="342"/>
                    <a:pt x="0" y="336"/>
                    <a:pt x="0" y="330"/>
                  </a:cubicBezTo>
                  <a:cubicBezTo>
                    <a:pt x="2" y="304"/>
                    <a:pt x="6" y="274"/>
                    <a:pt x="13" y="225"/>
                  </a:cubicBezTo>
                  <a:cubicBezTo>
                    <a:pt x="15" y="217"/>
                    <a:pt x="25" y="202"/>
                    <a:pt x="43" y="199"/>
                  </a:cubicBezTo>
                  <a:cubicBezTo>
                    <a:pt x="93" y="190"/>
                    <a:pt x="93" y="190"/>
                    <a:pt x="93" y="190"/>
                  </a:cubicBezTo>
                  <a:cubicBezTo>
                    <a:pt x="97" y="190"/>
                    <a:pt x="102" y="192"/>
                    <a:pt x="105" y="196"/>
                  </a:cubicBezTo>
                  <a:cubicBezTo>
                    <a:pt x="151" y="261"/>
                    <a:pt x="151" y="261"/>
                    <a:pt x="151" y="26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6" name="Freeform 31"/>
            <p:cNvSpPr>
              <a:spLocks noEditPoints="1"/>
            </p:cNvSpPr>
            <p:nvPr/>
          </p:nvSpPr>
          <p:spPr bwMode="auto">
            <a:xfrm>
              <a:off x="6463926" y="2632337"/>
              <a:ext cx="268082" cy="349274"/>
            </a:xfrm>
            <a:custGeom>
              <a:avLst/>
              <a:gdLst>
                <a:gd name="T0" fmla="*/ 153 w 310"/>
                <a:gd name="T1" fmla="*/ 1 h 404"/>
                <a:gd name="T2" fmla="*/ 84 w 310"/>
                <a:gd name="T3" fmla="*/ 76 h 404"/>
                <a:gd name="T4" fmla="*/ 156 w 310"/>
                <a:gd name="T5" fmla="*/ 165 h 404"/>
                <a:gd name="T6" fmla="*/ 225 w 310"/>
                <a:gd name="T7" fmla="*/ 73 h 404"/>
                <a:gd name="T8" fmla="*/ 153 w 310"/>
                <a:gd name="T9" fmla="*/ 1 h 404"/>
                <a:gd name="T10" fmla="*/ 155 w 310"/>
                <a:gd name="T11" fmla="*/ 261 h 404"/>
                <a:gd name="T12" fmla="*/ 201 w 310"/>
                <a:gd name="T13" fmla="*/ 195 h 404"/>
                <a:gd name="T14" fmla="*/ 213 w 310"/>
                <a:gd name="T15" fmla="*/ 190 h 404"/>
                <a:gd name="T16" fmla="*/ 263 w 310"/>
                <a:gd name="T17" fmla="*/ 199 h 404"/>
                <a:gd name="T18" fmla="*/ 293 w 310"/>
                <a:gd name="T19" fmla="*/ 225 h 404"/>
                <a:gd name="T20" fmla="*/ 304 w 310"/>
                <a:gd name="T21" fmla="*/ 385 h 404"/>
                <a:gd name="T22" fmla="*/ 282 w 310"/>
                <a:gd name="T23" fmla="*/ 404 h 404"/>
                <a:gd name="T24" fmla="*/ 27 w 310"/>
                <a:gd name="T25" fmla="*/ 404 h 404"/>
                <a:gd name="T26" fmla="*/ 5 w 310"/>
                <a:gd name="T27" fmla="*/ 385 h 404"/>
                <a:gd name="T28" fmla="*/ 16 w 310"/>
                <a:gd name="T29" fmla="*/ 225 h 404"/>
                <a:gd name="T30" fmla="*/ 46 w 310"/>
                <a:gd name="T31" fmla="*/ 199 h 404"/>
                <a:gd name="T32" fmla="*/ 96 w 310"/>
                <a:gd name="T33" fmla="*/ 190 h 404"/>
                <a:gd name="T34" fmla="*/ 108 w 310"/>
                <a:gd name="T35" fmla="*/ 195 h 404"/>
                <a:gd name="T36" fmla="*/ 155 w 310"/>
                <a:gd name="T37" fmla="*/ 261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0" h="404">
                  <a:moveTo>
                    <a:pt x="153" y="1"/>
                  </a:moveTo>
                  <a:cubicBezTo>
                    <a:pt x="114" y="1"/>
                    <a:pt x="83" y="35"/>
                    <a:pt x="84" y="76"/>
                  </a:cubicBezTo>
                  <a:cubicBezTo>
                    <a:pt x="85" y="117"/>
                    <a:pt x="117" y="166"/>
                    <a:pt x="156" y="165"/>
                  </a:cubicBezTo>
                  <a:cubicBezTo>
                    <a:pt x="195" y="164"/>
                    <a:pt x="226" y="114"/>
                    <a:pt x="225" y="73"/>
                  </a:cubicBezTo>
                  <a:cubicBezTo>
                    <a:pt x="224" y="32"/>
                    <a:pt x="192" y="0"/>
                    <a:pt x="153" y="1"/>
                  </a:cubicBezTo>
                  <a:close/>
                  <a:moveTo>
                    <a:pt x="155" y="261"/>
                  </a:moveTo>
                  <a:cubicBezTo>
                    <a:pt x="201" y="195"/>
                    <a:pt x="201" y="195"/>
                    <a:pt x="201" y="195"/>
                  </a:cubicBezTo>
                  <a:cubicBezTo>
                    <a:pt x="204" y="191"/>
                    <a:pt x="209" y="189"/>
                    <a:pt x="213" y="190"/>
                  </a:cubicBezTo>
                  <a:cubicBezTo>
                    <a:pt x="263" y="199"/>
                    <a:pt x="263" y="199"/>
                    <a:pt x="263" y="199"/>
                  </a:cubicBezTo>
                  <a:cubicBezTo>
                    <a:pt x="281" y="202"/>
                    <a:pt x="291" y="216"/>
                    <a:pt x="293" y="225"/>
                  </a:cubicBezTo>
                  <a:cubicBezTo>
                    <a:pt x="304" y="309"/>
                    <a:pt x="310" y="336"/>
                    <a:pt x="304" y="385"/>
                  </a:cubicBezTo>
                  <a:cubicBezTo>
                    <a:pt x="303" y="396"/>
                    <a:pt x="294" y="404"/>
                    <a:pt x="282" y="404"/>
                  </a:cubicBezTo>
                  <a:cubicBezTo>
                    <a:pt x="27" y="404"/>
                    <a:pt x="27" y="404"/>
                    <a:pt x="27" y="404"/>
                  </a:cubicBezTo>
                  <a:cubicBezTo>
                    <a:pt x="15" y="404"/>
                    <a:pt x="6" y="396"/>
                    <a:pt x="5" y="385"/>
                  </a:cubicBezTo>
                  <a:cubicBezTo>
                    <a:pt x="0" y="336"/>
                    <a:pt x="5" y="309"/>
                    <a:pt x="16" y="225"/>
                  </a:cubicBezTo>
                  <a:cubicBezTo>
                    <a:pt x="18" y="216"/>
                    <a:pt x="28" y="202"/>
                    <a:pt x="46" y="199"/>
                  </a:cubicBezTo>
                  <a:cubicBezTo>
                    <a:pt x="96" y="190"/>
                    <a:pt x="96" y="190"/>
                    <a:pt x="96" y="190"/>
                  </a:cubicBezTo>
                  <a:cubicBezTo>
                    <a:pt x="100" y="189"/>
                    <a:pt x="105" y="191"/>
                    <a:pt x="108" y="195"/>
                  </a:cubicBezTo>
                  <a:cubicBezTo>
                    <a:pt x="155" y="261"/>
                    <a:pt x="155" y="261"/>
                    <a:pt x="155" y="26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7" name="Freeform 32"/>
            <p:cNvSpPr>
              <a:spLocks/>
            </p:cNvSpPr>
            <p:nvPr/>
          </p:nvSpPr>
          <p:spPr bwMode="auto">
            <a:xfrm>
              <a:off x="6727619" y="2616977"/>
              <a:ext cx="180672" cy="154705"/>
            </a:xfrm>
            <a:custGeom>
              <a:avLst/>
              <a:gdLst>
                <a:gd name="T0" fmla="*/ 85 w 209"/>
                <a:gd name="T1" fmla="*/ 19 h 179"/>
                <a:gd name="T2" fmla="*/ 104 w 209"/>
                <a:gd name="T3" fmla="*/ 0 h 179"/>
                <a:gd name="T4" fmla="*/ 124 w 209"/>
                <a:gd name="T5" fmla="*/ 19 h 179"/>
                <a:gd name="T6" fmla="*/ 124 w 209"/>
                <a:gd name="T7" fmla="*/ 98 h 179"/>
                <a:gd name="T8" fmla="*/ 197 w 209"/>
                <a:gd name="T9" fmla="*/ 141 h 179"/>
                <a:gd name="T10" fmla="*/ 204 w 209"/>
                <a:gd name="T11" fmla="*/ 167 h 179"/>
                <a:gd name="T12" fmla="*/ 178 w 209"/>
                <a:gd name="T13" fmla="*/ 174 h 179"/>
                <a:gd name="T14" fmla="*/ 104 w 209"/>
                <a:gd name="T15" fmla="*/ 131 h 179"/>
                <a:gd name="T16" fmla="*/ 31 w 209"/>
                <a:gd name="T17" fmla="*/ 174 h 179"/>
                <a:gd name="T18" fmla="*/ 5 w 209"/>
                <a:gd name="T19" fmla="*/ 167 h 179"/>
                <a:gd name="T20" fmla="*/ 12 w 209"/>
                <a:gd name="T21" fmla="*/ 141 h 179"/>
                <a:gd name="T22" fmla="*/ 85 w 209"/>
                <a:gd name="T23" fmla="*/ 98 h 179"/>
                <a:gd name="T24" fmla="*/ 85 w 209"/>
                <a:gd name="T25" fmla="*/ 1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9" h="179">
                  <a:moveTo>
                    <a:pt x="85" y="19"/>
                  </a:moveTo>
                  <a:cubicBezTo>
                    <a:pt x="85" y="8"/>
                    <a:pt x="94" y="0"/>
                    <a:pt x="104" y="0"/>
                  </a:cubicBezTo>
                  <a:cubicBezTo>
                    <a:pt x="115" y="0"/>
                    <a:pt x="124" y="8"/>
                    <a:pt x="124" y="19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206" y="146"/>
                    <a:pt x="209" y="158"/>
                    <a:pt x="204" y="167"/>
                  </a:cubicBezTo>
                  <a:cubicBezTo>
                    <a:pt x="198" y="176"/>
                    <a:pt x="187" y="179"/>
                    <a:pt x="178" y="174"/>
                  </a:cubicBezTo>
                  <a:cubicBezTo>
                    <a:pt x="104" y="131"/>
                    <a:pt x="104" y="131"/>
                    <a:pt x="104" y="131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22" y="179"/>
                    <a:pt x="11" y="176"/>
                    <a:pt x="5" y="167"/>
                  </a:cubicBezTo>
                  <a:cubicBezTo>
                    <a:pt x="0" y="158"/>
                    <a:pt x="3" y="146"/>
                    <a:pt x="12" y="141"/>
                  </a:cubicBezTo>
                  <a:cubicBezTo>
                    <a:pt x="85" y="98"/>
                    <a:pt x="85" y="98"/>
                    <a:pt x="85" y="98"/>
                  </a:cubicBezTo>
                  <a:cubicBezTo>
                    <a:pt x="85" y="19"/>
                    <a:pt x="85" y="19"/>
                    <a:pt x="85" y="1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8" name="Freeform 33"/>
            <p:cNvSpPr>
              <a:spLocks noEditPoints="1"/>
            </p:cNvSpPr>
            <p:nvPr/>
          </p:nvSpPr>
          <p:spPr bwMode="auto">
            <a:xfrm>
              <a:off x="6903901" y="2632337"/>
              <a:ext cx="268082" cy="349274"/>
            </a:xfrm>
            <a:custGeom>
              <a:avLst/>
              <a:gdLst>
                <a:gd name="T0" fmla="*/ 154 w 310"/>
                <a:gd name="T1" fmla="*/ 1 h 404"/>
                <a:gd name="T2" fmla="*/ 85 w 310"/>
                <a:gd name="T3" fmla="*/ 76 h 404"/>
                <a:gd name="T4" fmla="*/ 157 w 310"/>
                <a:gd name="T5" fmla="*/ 165 h 404"/>
                <a:gd name="T6" fmla="*/ 226 w 310"/>
                <a:gd name="T7" fmla="*/ 73 h 404"/>
                <a:gd name="T8" fmla="*/ 154 w 310"/>
                <a:gd name="T9" fmla="*/ 1 h 404"/>
                <a:gd name="T10" fmla="*/ 155 w 310"/>
                <a:gd name="T11" fmla="*/ 261 h 404"/>
                <a:gd name="T12" fmla="*/ 202 w 310"/>
                <a:gd name="T13" fmla="*/ 195 h 404"/>
                <a:gd name="T14" fmla="*/ 214 w 310"/>
                <a:gd name="T15" fmla="*/ 190 h 404"/>
                <a:gd name="T16" fmla="*/ 264 w 310"/>
                <a:gd name="T17" fmla="*/ 199 h 404"/>
                <a:gd name="T18" fmla="*/ 294 w 310"/>
                <a:gd name="T19" fmla="*/ 225 h 404"/>
                <a:gd name="T20" fmla="*/ 305 w 310"/>
                <a:gd name="T21" fmla="*/ 385 h 404"/>
                <a:gd name="T22" fmla="*/ 283 w 310"/>
                <a:gd name="T23" fmla="*/ 404 h 404"/>
                <a:gd name="T24" fmla="*/ 28 w 310"/>
                <a:gd name="T25" fmla="*/ 404 h 404"/>
                <a:gd name="T26" fmla="*/ 6 w 310"/>
                <a:gd name="T27" fmla="*/ 385 h 404"/>
                <a:gd name="T28" fmla="*/ 17 w 310"/>
                <a:gd name="T29" fmla="*/ 225 h 404"/>
                <a:gd name="T30" fmla="*/ 47 w 310"/>
                <a:gd name="T31" fmla="*/ 199 h 404"/>
                <a:gd name="T32" fmla="*/ 97 w 310"/>
                <a:gd name="T33" fmla="*/ 190 h 404"/>
                <a:gd name="T34" fmla="*/ 109 w 310"/>
                <a:gd name="T35" fmla="*/ 195 h 404"/>
                <a:gd name="T36" fmla="*/ 155 w 310"/>
                <a:gd name="T37" fmla="*/ 261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10" h="404">
                  <a:moveTo>
                    <a:pt x="154" y="1"/>
                  </a:moveTo>
                  <a:cubicBezTo>
                    <a:pt x="115" y="1"/>
                    <a:pt x="84" y="35"/>
                    <a:pt x="85" y="76"/>
                  </a:cubicBezTo>
                  <a:cubicBezTo>
                    <a:pt x="86" y="117"/>
                    <a:pt x="118" y="166"/>
                    <a:pt x="157" y="165"/>
                  </a:cubicBezTo>
                  <a:cubicBezTo>
                    <a:pt x="196" y="164"/>
                    <a:pt x="227" y="114"/>
                    <a:pt x="226" y="73"/>
                  </a:cubicBezTo>
                  <a:cubicBezTo>
                    <a:pt x="225" y="32"/>
                    <a:pt x="193" y="0"/>
                    <a:pt x="154" y="1"/>
                  </a:cubicBezTo>
                  <a:close/>
                  <a:moveTo>
                    <a:pt x="155" y="261"/>
                  </a:moveTo>
                  <a:cubicBezTo>
                    <a:pt x="202" y="195"/>
                    <a:pt x="202" y="195"/>
                    <a:pt x="202" y="195"/>
                  </a:cubicBezTo>
                  <a:cubicBezTo>
                    <a:pt x="205" y="191"/>
                    <a:pt x="209" y="189"/>
                    <a:pt x="214" y="190"/>
                  </a:cubicBezTo>
                  <a:cubicBezTo>
                    <a:pt x="264" y="199"/>
                    <a:pt x="264" y="199"/>
                    <a:pt x="264" y="199"/>
                  </a:cubicBezTo>
                  <a:cubicBezTo>
                    <a:pt x="282" y="202"/>
                    <a:pt x="292" y="216"/>
                    <a:pt x="294" y="225"/>
                  </a:cubicBezTo>
                  <a:cubicBezTo>
                    <a:pt x="305" y="309"/>
                    <a:pt x="310" y="336"/>
                    <a:pt x="305" y="385"/>
                  </a:cubicBezTo>
                  <a:cubicBezTo>
                    <a:pt x="304" y="396"/>
                    <a:pt x="295" y="404"/>
                    <a:pt x="283" y="404"/>
                  </a:cubicBezTo>
                  <a:cubicBezTo>
                    <a:pt x="28" y="404"/>
                    <a:pt x="28" y="404"/>
                    <a:pt x="28" y="404"/>
                  </a:cubicBezTo>
                  <a:cubicBezTo>
                    <a:pt x="16" y="404"/>
                    <a:pt x="7" y="396"/>
                    <a:pt x="6" y="385"/>
                  </a:cubicBezTo>
                  <a:cubicBezTo>
                    <a:pt x="0" y="336"/>
                    <a:pt x="6" y="309"/>
                    <a:pt x="17" y="225"/>
                  </a:cubicBezTo>
                  <a:cubicBezTo>
                    <a:pt x="19" y="216"/>
                    <a:pt x="29" y="202"/>
                    <a:pt x="47" y="199"/>
                  </a:cubicBezTo>
                  <a:cubicBezTo>
                    <a:pt x="97" y="190"/>
                    <a:pt x="97" y="190"/>
                    <a:pt x="97" y="190"/>
                  </a:cubicBezTo>
                  <a:cubicBezTo>
                    <a:pt x="101" y="189"/>
                    <a:pt x="106" y="191"/>
                    <a:pt x="109" y="195"/>
                  </a:cubicBezTo>
                  <a:cubicBezTo>
                    <a:pt x="155" y="261"/>
                    <a:pt x="155" y="261"/>
                    <a:pt x="155" y="26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189" name="文本框 194"/>
          <p:cNvSpPr txBox="1"/>
          <p:nvPr/>
        </p:nvSpPr>
        <p:spPr>
          <a:xfrm>
            <a:off x="786504" y="1780792"/>
            <a:ext cx="34761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SN" altLang="zh-CN" sz="3200" dirty="0">
                <a:solidFill>
                  <a:srgbClr val="01ACB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Analyse ultrason</a:t>
            </a:r>
            <a:endParaRPr lang="zh-CN" altLang="en-US" sz="3200" dirty="0">
              <a:solidFill>
                <a:srgbClr val="01ACBE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93" name="文本框 68"/>
          <p:cNvSpPr txBox="1"/>
          <p:nvPr/>
        </p:nvSpPr>
        <p:spPr>
          <a:xfrm>
            <a:off x="4627548" y="3169489"/>
            <a:ext cx="1472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SN" altLang="zh-CN" sz="2000" b="1" dirty="0">
                <a:solidFill>
                  <a:prstClr val="white"/>
                </a:solidFill>
                <a:latin typeface="Arial" panose="020B0604020202020204" pitchFamily="34" charset="0"/>
                <a:ea typeface="Yu Gothic UI" panose="020B0500000000000000" pitchFamily="34" charset="-128"/>
                <a:cs typeface="Arial" panose="020B0604020202020204" pitchFamily="34" charset="0"/>
              </a:rPr>
              <a:t>PLOT ultrason</a:t>
            </a:r>
            <a:endParaRPr lang="zh-CN" altLang="en-US" sz="2000" b="1" dirty="0">
              <a:solidFill>
                <a:prstClr val="white"/>
              </a:solidFill>
              <a:latin typeface="Arial" panose="020B0604020202020204" pitchFamily="34" charset="0"/>
              <a:ea typeface="Yu Gothic UI" panose="020B0500000000000000" pitchFamily="34" charset="-128"/>
              <a:cs typeface="Arial" panose="020B0604020202020204" pitchFamily="34" charset="0"/>
            </a:endParaRPr>
          </a:p>
        </p:txBody>
      </p:sp>
      <p:sp>
        <p:nvSpPr>
          <p:cNvPr id="197" name="文本框 129"/>
          <p:cNvSpPr txBox="1"/>
          <p:nvPr/>
        </p:nvSpPr>
        <p:spPr>
          <a:xfrm>
            <a:off x="6235193" y="3562800"/>
            <a:ext cx="1313122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SN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</a:rPr>
              <a:t>Spectre ultrason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00" name="文本框 129"/>
          <p:cNvSpPr txBox="1"/>
          <p:nvPr/>
        </p:nvSpPr>
        <p:spPr>
          <a:xfrm>
            <a:off x="8082959" y="4356437"/>
            <a:ext cx="1313122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SN" altLang="zh-CN" sz="2000" b="1" dirty="0">
                <a:solidFill>
                  <a:schemeClr val="bg1"/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</a:rPr>
              <a:t>FFT</a:t>
            </a:r>
            <a:endParaRPr lang="zh-CN" altLang="en-US" sz="2000" b="1" dirty="0">
              <a:solidFill>
                <a:schemeClr val="bg1"/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02" name="文本框 77"/>
          <p:cNvSpPr txBox="1"/>
          <p:nvPr/>
        </p:nvSpPr>
        <p:spPr>
          <a:xfrm>
            <a:off x="9367312" y="4764852"/>
            <a:ext cx="16242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SN" altLang="zh-CN" sz="2000" b="1" dirty="0">
                <a:solidFill>
                  <a:prstClr val="white"/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</a:rPr>
              <a:t>Plot</a:t>
            </a:r>
            <a:r>
              <a:rPr lang="zh-CN" altLang="fr-FR" sz="2000" b="1" dirty="0">
                <a:solidFill>
                  <a:prstClr val="white"/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</a:rPr>
              <a:t> </a:t>
            </a:r>
            <a:r>
              <a:rPr lang="fr-SN" altLang="zh-CN" sz="2000" b="1" dirty="0">
                <a:solidFill>
                  <a:prstClr val="white"/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</a:rPr>
              <a:t>Modulation</a:t>
            </a:r>
            <a:endParaRPr lang="zh-CN" altLang="en-US" sz="2000" b="1" dirty="0">
              <a:solidFill>
                <a:prstClr val="white"/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908D7CC6-18C5-4E6A-8ADE-79BB0A858FD1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73" name="Freeform 5">
              <a:extLst>
                <a:ext uri="{FF2B5EF4-FFF2-40B4-BE49-F238E27FC236}">
                  <a16:creationId xmlns:a16="http://schemas.microsoft.com/office/drawing/2014/main" id="{F75E0D0A-FD2D-4768-9E2E-47DCCEDE84E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82CCA7BC-03FE-47B1-92AA-0E0A6F9386F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5" name="Freeform 5">
              <a:extLst>
                <a:ext uri="{FF2B5EF4-FFF2-40B4-BE49-F238E27FC236}">
                  <a16:creationId xmlns:a16="http://schemas.microsoft.com/office/drawing/2014/main" id="{9769690D-7DF0-4CDD-B6BB-2BC43313081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6" name="Freeform 5">
              <a:extLst>
                <a:ext uri="{FF2B5EF4-FFF2-40B4-BE49-F238E27FC236}">
                  <a16:creationId xmlns:a16="http://schemas.microsoft.com/office/drawing/2014/main" id="{379D2D7F-128A-4B55-B498-BD466CE06A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7" name="Freeform 5">
              <a:extLst>
                <a:ext uri="{FF2B5EF4-FFF2-40B4-BE49-F238E27FC236}">
                  <a16:creationId xmlns:a16="http://schemas.microsoft.com/office/drawing/2014/main" id="{7966BD29-9080-4359-98B8-769A41B148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8" name="Freeform 5">
              <a:extLst>
                <a:ext uri="{FF2B5EF4-FFF2-40B4-BE49-F238E27FC236}">
                  <a16:creationId xmlns:a16="http://schemas.microsoft.com/office/drawing/2014/main" id="{C9AFECA4-2A18-4861-9FDC-70A68274222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9" name="Freeform 5">
              <a:extLst>
                <a:ext uri="{FF2B5EF4-FFF2-40B4-BE49-F238E27FC236}">
                  <a16:creationId xmlns:a16="http://schemas.microsoft.com/office/drawing/2014/main" id="{2259F55F-4A05-4BCD-BACD-8546F520CED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0" name="Freeform 5">
              <a:extLst>
                <a:ext uri="{FF2B5EF4-FFF2-40B4-BE49-F238E27FC236}">
                  <a16:creationId xmlns:a16="http://schemas.microsoft.com/office/drawing/2014/main" id="{45F6339C-E957-4425-BB17-EE9A3E9059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1" name="Freeform 5">
              <a:extLst>
                <a:ext uri="{FF2B5EF4-FFF2-40B4-BE49-F238E27FC236}">
                  <a16:creationId xmlns:a16="http://schemas.microsoft.com/office/drawing/2014/main" id="{607D59F7-08B1-4179-B9BE-8EC6C98154C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2" name="Freeform 5">
              <a:extLst>
                <a:ext uri="{FF2B5EF4-FFF2-40B4-BE49-F238E27FC236}">
                  <a16:creationId xmlns:a16="http://schemas.microsoft.com/office/drawing/2014/main" id="{20B06554-BE80-42C5-B9C2-0B3F60980A6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14135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4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" dur="1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" dur="1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40000" fill="hold" nodeType="withEffect" p14:presetBounceEnd="40000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1" dur="1500" fill="hold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2" dur="1500" fill="hold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accel="40000" fill="hold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5" dur="1500" fill="hold"/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6" dur="1500" fill="hold"/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accel="40000" fill="hold" nodeType="withEffect" p14:presetBounceEnd="4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9" dur="1500" fill="hold"/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0" dur="1500" fill="hold"/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2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4" dur="1250"/>
                                            <p:tgtEl>
                                              <p:spTgt spid="1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1" presetClass="entr" presetSubtype="1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7" dur="1250"/>
                                            <p:tgtEl>
                                              <p:spTgt spid="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1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125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125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5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2" accel="4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accel="40000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1500" fill="hold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1500" fill="hold"/>
                                            <p:tgtEl>
                                              <p:spTgt spid="1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2" accel="4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1500" fill="hold"/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1500" fill="hold"/>
                                            <p:tgtEl>
                                              <p:spTgt spid="1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accel="4000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1500" fill="hold"/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1500" fill="hold"/>
                                            <p:tgtEl>
                                              <p:spTgt spid="1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250"/>
                                </p:stCondLst>
                                <p:childTnLst>
                                  <p:par>
                                    <p:cTn id="22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4" dur="1250"/>
                                            <p:tgtEl>
                                              <p:spTgt spid="1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21" presetClass="entr" presetSubtype="1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7" dur="1250"/>
                                            <p:tgtEl>
                                              <p:spTgt spid="1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21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0" dur="125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1" presetClass="entr" presetSubtype="1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3" dur="125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4250"/>
                                </p:stCondLst>
                                <p:childTnLst>
                                  <p:par>
                                    <p:cTn id="3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1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500" fill="hold"/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1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9" dur="500"/>
                                            <p:tgtEl>
                                              <p:spTgt spid="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5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8" dur="500"/>
                                            <p:tgtEl>
                                              <p:spTgt spid="1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9" fill="hold">
                          <p:stCondLst>
                            <p:cond delay="indefinite"/>
                          </p:stCondLst>
                          <p:childTnLst>
                            <p:par>
                              <p:cTn id="6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1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9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雷锋PPT网www.lfppt.com"/>
          <p:cNvGrpSpPr/>
          <p:nvPr/>
        </p:nvGrpSpPr>
        <p:grpSpPr>
          <a:xfrm>
            <a:off x="2464239" y="2008997"/>
            <a:ext cx="2754423" cy="3446339"/>
            <a:chOff x="3295850" y="1895995"/>
            <a:chExt cx="3725149" cy="4660916"/>
          </a:xfrm>
        </p:grpSpPr>
        <p:sp>
          <p:nvSpPr>
            <p:cNvPr id="3" name="圆角矩形 2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" name="圆角矩形 4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4534495" y="2640943"/>
            <a:ext cx="5193268" cy="1001440"/>
          </a:xfrm>
          <a:prstGeom prst="roundRect">
            <a:avLst>
              <a:gd name="adj" fmla="val 9976"/>
            </a:avLst>
          </a:prstGeom>
          <a:solidFill>
            <a:srgbClr val="E8797A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628213" y="3059419"/>
            <a:ext cx="158011" cy="158012"/>
            <a:chOff x="4486616" y="3001075"/>
            <a:chExt cx="274695" cy="274699"/>
          </a:xfrm>
        </p:grpSpPr>
        <p:sp>
          <p:nvSpPr>
            <p:cNvPr id="9" name="椭圆 8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228873" y="3059419"/>
            <a:ext cx="158011" cy="158012"/>
            <a:chOff x="4486616" y="3001075"/>
            <a:chExt cx="274695" cy="274699"/>
          </a:xfrm>
        </p:grpSpPr>
        <p:sp>
          <p:nvSpPr>
            <p:cNvPr id="12" name="椭圆 11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317619" y="3104302"/>
            <a:ext cx="384317" cy="61431"/>
            <a:chOff x="4317617" y="3104300"/>
            <a:chExt cx="384317" cy="61430"/>
          </a:xfrm>
        </p:grpSpPr>
        <p:sp>
          <p:nvSpPr>
            <p:cNvPr id="15" name="圆角矩形 14"/>
            <p:cNvSpPr/>
            <p:nvPr/>
          </p:nvSpPr>
          <p:spPr>
            <a:xfrm rot="16200000">
              <a:off x="4498570" y="296236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 rot="16200000">
              <a:off x="4498571" y="292334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030934" y="2884107"/>
            <a:ext cx="655701" cy="562742"/>
            <a:chOff x="5030931" y="2884106"/>
            <a:chExt cx="655701" cy="562742"/>
          </a:xfrm>
        </p:grpSpPr>
        <p:sp>
          <p:nvSpPr>
            <p:cNvPr id="18" name="椭圆 17"/>
            <p:cNvSpPr/>
            <p:nvPr/>
          </p:nvSpPr>
          <p:spPr>
            <a:xfrm>
              <a:off x="5055353" y="2884106"/>
              <a:ext cx="562742" cy="5627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5030931" y="2902999"/>
              <a:ext cx="655701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E8797A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02</a:t>
              </a:r>
              <a:endParaRPr lang="zh-CN" altLang="en-US" sz="2800" dirty="0">
                <a:solidFill>
                  <a:srgbClr val="E8797A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075035" y="2872287"/>
            <a:ext cx="719516" cy="564480"/>
            <a:chOff x="4172643" y="3997027"/>
            <a:chExt cx="736426" cy="577745"/>
          </a:xfrm>
          <a:solidFill>
            <a:schemeClr val="bg1"/>
          </a:solidFill>
        </p:grpSpPr>
        <p:sp>
          <p:nvSpPr>
            <p:cNvPr id="21" name="Freeform 14"/>
            <p:cNvSpPr>
              <a:spLocks/>
            </p:cNvSpPr>
            <p:nvPr/>
          </p:nvSpPr>
          <p:spPr bwMode="auto">
            <a:xfrm>
              <a:off x="4409944" y="4129742"/>
              <a:ext cx="499125" cy="385885"/>
            </a:xfrm>
            <a:custGeom>
              <a:avLst/>
              <a:gdLst>
                <a:gd name="T0" fmla="*/ 272 w 293"/>
                <a:gd name="T1" fmla="*/ 48 h 226"/>
                <a:gd name="T2" fmla="*/ 255 w 293"/>
                <a:gd name="T3" fmla="*/ 46 h 226"/>
                <a:gd name="T4" fmla="*/ 96 w 293"/>
                <a:gd name="T5" fmla="*/ 46 h 226"/>
                <a:gd name="T6" fmla="*/ 96 w 293"/>
                <a:gd name="T7" fmla="*/ 0 h 226"/>
                <a:gd name="T8" fmla="*/ 89 w 293"/>
                <a:gd name="T9" fmla="*/ 0 h 226"/>
                <a:gd name="T10" fmla="*/ 73 w 293"/>
                <a:gd name="T11" fmla="*/ 0 h 226"/>
                <a:gd name="T12" fmla="*/ 23 w 293"/>
                <a:gd name="T13" fmla="*/ 0 h 226"/>
                <a:gd name="T14" fmla="*/ 2 w 293"/>
                <a:gd name="T15" fmla="*/ 25 h 226"/>
                <a:gd name="T16" fmla="*/ 2 w 293"/>
                <a:gd name="T17" fmla="*/ 38 h 226"/>
                <a:gd name="T18" fmla="*/ 89 w 293"/>
                <a:gd name="T19" fmla="*/ 155 h 226"/>
                <a:gd name="T20" fmla="*/ 66 w 293"/>
                <a:gd name="T21" fmla="*/ 226 h 226"/>
                <a:gd name="T22" fmla="*/ 96 w 293"/>
                <a:gd name="T23" fmla="*/ 226 h 226"/>
                <a:gd name="T24" fmla="*/ 255 w 293"/>
                <a:gd name="T25" fmla="*/ 226 h 226"/>
                <a:gd name="T26" fmla="*/ 293 w 293"/>
                <a:gd name="T27" fmla="*/ 201 h 226"/>
                <a:gd name="T28" fmla="*/ 293 w 293"/>
                <a:gd name="T29" fmla="*/ 74 h 226"/>
                <a:gd name="T30" fmla="*/ 272 w 293"/>
                <a:gd name="T31" fmla="*/ 48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3" h="226">
                  <a:moveTo>
                    <a:pt x="272" y="48"/>
                  </a:moveTo>
                  <a:cubicBezTo>
                    <a:pt x="263" y="46"/>
                    <a:pt x="255" y="46"/>
                    <a:pt x="255" y="46"/>
                  </a:cubicBezTo>
                  <a:cubicBezTo>
                    <a:pt x="96" y="46"/>
                    <a:pt x="96" y="46"/>
                    <a:pt x="96" y="4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89" y="0"/>
                    <a:pt x="89" y="0"/>
                    <a:pt x="89" y="0"/>
                  </a:cubicBezTo>
                  <a:cubicBezTo>
                    <a:pt x="89" y="0"/>
                    <a:pt x="83" y="0"/>
                    <a:pt x="73" y="0"/>
                  </a:cubicBezTo>
                  <a:cubicBezTo>
                    <a:pt x="59" y="0"/>
                    <a:pt x="37" y="0"/>
                    <a:pt x="23" y="0"/>
                  </a:cubicBezTo>
                  <a:cubicBezTo>
                    <a:pt x="0" y="0"/>
                    <a:pt x="2" y="25"/>
                    <a:pt x="2" y="25"/>
                  </a:cubicBezTo>
                  <a:cubicBezTo>
                    <a:pt x="2" y="25"/>
                    <a:pt x="2" y="30"/>
                    <a:pt x="2" y="38"/>
                  </a:cubicBezTo>
                  <a:cubicBezTo>
                    <a:pt x="52" y="53"/>
                    <a:pt x="89" y="100"/>
                    <a:pt x="89" y="155"/>
                  </a:cubicBezTo>
                  <a:cubicBezTo>
                    <a:pt x="89" y="182"/>
                    <a:pt x="80" y="206"/>
                    <a:pt x="66" y="226"/>
                  </a:cubicBezTo>
                  <a:cubicBezTo>
                    <a:pt x="96" y="226"/>
                    <a:pt x="96" y="226"/>
                    <a:pt x="96" y="226"/>
                  </a:cubicBezTo>
                  <a:cubicBezTo>
                    <a:pt x="96" y="226"/>
                    <a:pt x="219" y="226"/>
                    <a:pt x="255" y="226"/>
                  </a:cubicBezTo>
                  <a:cubicBezTo>
                    <a:pt x="292" y="226"/>
                    <a:pt x="293" y="201"/>
                    <a:pt x="293" y="201"/>
                  </a:cubicBezTo>
                  <a:cubicBezTo>
                    <a:pt x="293" y="74"/>
                    <a:pt x="293" y="74"/>
                    <a:pt x="293" y="74"/>
                  </a:cubicBezTo>
                  <a:cubicBezTo>
                    <a:pt x="293" y="58"/>
                    <a:pt x="282" y="51"/>
                    <a:pt x="272" y="4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4534004" y="3997027"/>
              <a:ext cx="339001" cy="188975"/>
            </a:xfrm>
            <a:custGeom>
              <a:avLst/>
              <a:gdLst>
                <a:gd name="T0" fmla="*/ 83 w 470"/>
                <a:gd name="T1" fmla="*/ 262 h 262"/>
                <a:gd name="T2" fmla="*/ 397 w 470"/>
                <a:gd name="T3" fmla="*/ 262 h 262"/>
                <a:gd name="T4" fmla="*/ 470 w 470"/>
                <a:gd name="T5" fmla="*/ 262 h 262"/>
                <a:gd name="T6" fmla="*/ 470 w 470"/>
                <a:gd name="T7" fmla="*/ 0 h 262"/>
                <a:gd name="T8" fmla="*/ 0 w 470"/>
                <a:gd name="T9" fmla="*/ 0 h 262"/>
                <a:gd name="T10" fmla="*/ 0 w 470"/>
                <a:gd name="T11" fmla="*/ 158 h 262"/>
                <a:gd name="T12" fmla="*/ 83 w 470"/>
                <a:gd name="T13" fmla="*/ 158 h 262"/>
                <a:gd name="T14" fmla="*/ 83 w 470"/>
                <a:gd name="T15" fmla="*/ 262 h 262"/>
                <a:gd name="T16" fmla="*/ 123 w 470"/>
                <a:gd name="T17" fmla="*/ 83 h 262"/>
                <a:gd name="T18" fmla="*/ 362 w 470"/>
                <a:gd name="T19" fmla="*/ 83 h 262"/>
                <a:gd name="T20" fmla="*/ 362 w 470"/>
                <a:gd name="T21" fmla="*/ 102 h 262"/>
                <a:gd name="T22" fmla="*/ 123 w 470"/>
                <a:gd name="T23" fmla="*/ 102 h 262"/>
                <a:gd name="T24" fmla="*/ 123 w 470"/>
                <a:gd name="T25" fmla="*/ 83 h 262"/>
                <a:gd name="T26" fmla="*/ 121 w 470"/>
                <a:gd name="T27" fmla="*/ 140 h 262"/>
                <a:gd name="T28" fmla="*/ 362 w 470"/>
                <a:gd name="T29" fmla="*/ 140 h 262"/>
                <a:gd name="T30" fmla="*/ 362 w 470"/>
                <a:gd name="T31" fmla="*/ 158 h 262"/>
                <a:gd name="T32" fmla="*/ 121 w 470"/>
                <a:gd name="T33" fmla="*/ 158 h 262"/>
                <a:gd name="T34" fmla="*/ 121 w 470"/>
                <a:gd name="T35" fmla="*/ 140 h 262"/>
                <a:gd name="T36" fmla="*/ 121 w 470"/>
                <a:gd name="T37" fmla="*/ 196 h 262"/>
                <a:gd name="T38" fmla="*/ 362 w 470"/>
                <a:gd name="T39" fmla="*/ 196 h 262"/>
                <a:gd name="T40" fmla="*/ 362 w 470"/>
                <a:gd name="T41" fmla="*/ 215 h 262"/>
                <a:gd name="T42" fmla="*/ 121 w 470"/>
                <a:gd name="T43" fmla="*/ 215 h 262"/>
                <a:gd name="T44" fmla="*/ 121 w 470"/>
                <a:gd name="T45" fmla="*/ 196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0" h="262">
                  <a:moveTo>
                    <a:pt x="83" y="262"/>
                  </a:moveTo>
                  <a:lnTo>
                    <a:pt x="397" y="262"/>
                  </a:lnTo>
                  <a:lnTo>
                    <a:pt x="470" y="262"/>
                  </a:lnTo>
                  <a:lnTo>
                    <a:pt x="470" y="0"/>
                  </a:lnTo>
                  <a:lnTo>
                    <a:pt x="0" y="0"/>
                  </a:lnTo>
                  <a:lnTo>
                    <a:pt x="0" y="158"/>
                  </a:lnTo>
                  <a:lnTo>
                    <a:pt x="83" y="158"/>
                  </a:lnTo>
                  <a:lnTo>
                    <a:pt x="83" y="262"/>
                  </a:lnTo>
                  <a:close/>
                  <a:moveTo>
                    <a:pt x="123" y="83"/>
                  </a:moveTo>
                  <a:lnTo>
                    <a:pt x="362" y="83"/>
                  </a:lnTo>
                  <a:lnTo>
                    <a:pt x="362" y="102"/>
                  </a:lnTo>
                  <a:lnTo>
                    <a:pt x="123" y="102"/>
                  </a:lnTo>
                  <a:lnTo>
                    <a:pt x="123" y="83"/>
                  </a:lnTo>
                  <a:close/>
                  <a:moveTo>
                    <a:pt x="121" y="140"/>
                  </a:moveTo>
                  <a:lnTo>
                    <a:pt x="362" y="140"/>
                  </a:lnTo>
                  <a:lnTo>
                    <a:pt x="362" y="158"/>
                  </a:lnTo>
                  <a:lnTo>
                    <a:pt x="121" y="158"/>
                  </a:lnTo>
                  <a:lnTo>
                    <a:pt x="121" y="140"/>
                  </a:lnTo>
                  <a:close/>
                  <a:moveTo>
                    <a:pt x="121" y="196"/>
                  </a:moveTo>
                  <a:lnTo>
                    <a:pt x="362" y="196"/>
                  </a:lnTo>
                  <a:lnTo>
                    <a:pt x="362" y="215"/>
                  </a:lnTo>
                  <a:lnTo>
                    <a:pt x="121" y="215"/>
                  </a:lnTo>
                  <a:lnTo>
                    <a:pt x="121" y="1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4172643" y="4213411"/>
              <a:ext cx="361361" cy="361361"/>
            </a:xfrm>
            <a:custGeom>
              <a:avLst/>
              <a:gdLst>
                <a:gd name="T0" fmla="*/ 141 w 212"/>
                <a:gd name="T1" fmla="*/ 6 h 212"/>
                <a:gd name="T2" fmla="*/ 106 w 212"/>
                <a:gd name="T3" fmla="*/ 0 h 212"/>
                <a:gd name="T4" fmla="*/ 0 w 212"/>
                <a:gd name="T5" fmla="*/ 106 h 212"/>
                <a:gd name="T6" fmla="*/ 106 w 212"/>
                <a:gd name="T7" fmla="*/ 212 h 212"/>
                <a:gd name="T8" fmla="*/ 185 w 212"/>
                <a:gd name="T9" fmla="*/ 177 h 212"/>
                <a:gd name="T10" fmla="*/ 212 w 212"/>
                <a:gd name="T11" fmla="*/ 106 h 212"/>
                <a:gd name="T12" fmla="*/ 141 w 212"/>
                <a:gd name="T13" fmla="*/ 6 h 212"/>
                <a:gd name="T14" fmla="*/ 106 w 212"/>
                <a:gd name="T15" fmla="*/ 178 h 212"/>
                <a:gd name="T16" fmla="*/ 34 w 212"/>
                <a:gd name="T17" fmla="*/ 106 h 212"/>
                <a:gd name="T18" fmla="*/ 106 w 212"/>
                <a:gd name="T19" fmla="*/ 34 h 212"/>
                <a:gd name="T20" fmla="*/ 141 w 212"/>
                <a:gd name="T21" fmla="*/ 43 h 212"/>
                <a:gd name="T22" fmla="*/ 178 w 212"/>
                <a:gd name="T23" fmla="*/ 106 h 212"/>
                <a:gd name="T24" fmla="*/ 147 w 212"/>
                <a:gd name="T25" fmla="*/ 165 h 212"/>
                <a:gd name="T26" fmla="*/ 106 w 212"/>
                <a:gd name="T27" fmla="*/ 178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2" h="212">
                  <a:moveTo>
                    <a:pt x="141" y="6"/>
                  </a:moveTo>
                  <a:cubicBezTo>
                    <a:pt x="130" y="2"/>
                    <a:pt x="118" y="0"/>
                    <a:pt x="106" y="0"/>
                  </a:cubicBezTo>
                  <a:cubicBezTo>
                    <a:pt x="47" y="0"/>
                    <a:pt x="0" y="47"/>
                    <a:pt x="0" y="106"/>
                  </a:cubicBezTo>
                  <a:cubicBezTo>
                    <a:pt x="0" y="165"/>
                    <a:pt x="47" y="212"/>
                    <a:pt x="106" y="212"/>
                  </a:cubicBezTo>
                  <a:cubicBezTo>
                    <a:pt x="137" y="212"/>
                    <a:pt x="165" y="199"/>
                    <a:pt x="185" y="177"/>
                  </a:cubicBezTo>
                  <a:cubicBezTo>
                    <a:pt x="202" y="159"/>
                    <a:pt x="212" y="133"/>
                    <a:pt x="212" y="106"/>
                  </a:cubicBezTo>
                  <a:cubicBezTo>
                    <a:pt x="212" y="60"/>
                    <a:pt x="182" y="20"/>
                    <a:pt x="141" y="6"/>
                  </a:cubicBezTo>
                  <a:close/>
                  <a:moveTo>
                    <a:pt x="106" y="178"/>
                  </a:moveTo>
                  <a:cubicBezTo>
                    <a:pt x="66" y="178"/>
                    <a:pt x="34" y="146"/>
                    <a:pt x="34" y="106"/>
                  </a:cubicBezTo>
                  <a:cubicBezTo>
                    <a:pt x="34" y="66"/>
                    <a:pt x="66" y="34"/>
                    <a:pt x="106" y="34"/>
                  </a:cubicBezTo>
                  <a:cubicBezTo>
                    <a:pt x="119" y="34"/>
                    <a:pt x="131" y="38"/>
                    <a:pt x="141" y="43"/>
                  </a:cubicBezTo>
                  <a:cubicBezTo>
                    <a:pt x="163" y="56"/>
                    <a:pt x="178" y="79"/>
                    <a:pt x="178" y="106"/>
                  </a:cubicBezTo>
                  <a:cubicBezTo>
                    <a:pt x="178" y="130"/>
                    <a:pt x="166" y="152"/>
                    <a:pt x="147" y="165"/>
                  </a:cubicBezTo>
                  <a:cubicBezTo>
                    <a:pt x="136" y="173"/>
                    <a:pt x="121" y="178"/>
                    <a:pt x="106" y="1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4" name="Freeform 17"/>
            <p:cNvSpPr>
              <a:spLocks/>
            </p:cNvSpPr>
            <p:nvPr/>
          </p:nvSpPr>
          <p:spPr bwMode="auto">
            <a:xfrm>
              <a:off x="4288769" y="4324488"/>
              <a:ext cx="83668" cy="102422"/>
            </a:xfrm>
            <a:custGeom>
              <a:avLst/>
              <a:gdLst>
                <a:gd name="T0" fmla="*/ 45 w 49"/>
                <a:gd name="T1" fmla="*/ 0 h 60"/>
                <a:gd name="T2" fmla="*/ 41 w 49"/>
                <a:gd name="T3" fmla="*/ 3 h 60"/>
                <a:gd name="T4" fmla="*/ 41 w 49"/>
                <a:gd name="T5" fmla="*/ 41 h 60"/>
                <a:gd name="T6" fmla="*/ 3 w 49"/>
                <a:gd name="T7" fmla="*/ 52 h 60"/>
                <a:gd name="T8" fmla="*/ 0 w 49"/>
                <a:gd name="T9" fmla="*/ 55 h 60"/>
                <a:gd name="T10" fmla="*/ 1 w 49"/>
                <a:gd name="T11" fmla="*/ 57 h 60"/>
                <a:gd name="T12" fmla="*/ 5 w 49"/>
                <a:gd name="T13" fmla="*/ 60 h 60"/>
                <a:gd name="T14" fmla="*/ 43 w 49"/>
                <a:gd name="T15" fmla="*/ 50 h 60"/>
                <a:gd name="T16" fmla="*/ 47 w 49"/>
                <a:gd name="T17" fmla="*/ 49 h 60"/>
                <a:gd name="T18" fmla="*/ 49 w 49"/>
                <a:gd name="T19" fmla="*/ 45 h 60"/>
                <a:gd name="T20" fmla="*/ 49 w 49"/>
                <a:gd name="T21" fmla="*/ 3 h 60"/>
                <a:gd name="T22" fmla="*/ 48 w 49"/>
                <a:gd name="T23" fmla="*/ 1 h 60"/>
                <a:gd name="T24" fmla="*/ 45 w 49"/>
                <a:gd name="T2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60">
                  <a:moveTo>
                    <a:pt x="45" y="0"/>
                  </a:moveTo>
                  <a:cubicBezTo>
                    <a:pt x="43" y="0"/>
                    <a:pt x="41" y="1"/>
                    <a:pt x="41" y="3"/>
                  </a:cubicBezTo>
                  <a:cubicBezTo>
                    <a:pt x="41" y="41"/>
                    <a:pt x="41" y="41"/>
                    <a:pt x="41" y="41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1" y="52"/>
                    <a:pt x="0" y="53"/>
                    <a:pt x="0" y="55"/>
                  </a:cubicBezTo>
                  <a:cubicBezTo>
                    <a:pt x="0" y="56"/>
                    <a:pt x="0" y="56"/>
                    <a:pt x="1" y="57"/>
                  </a:cubicBezTo>
                  <a:cubicBezTo>
                    <a:pt x="1" y="59"/>
                    <a:pt x="3" y="60"/>
                    <a:pt x="5" y="6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9" y="48"/>
                    <a:pt x="49" y="47"/>
                    <a:pt x="49" y="45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9" y="2"/>
                    <a:pt x="49" y="1"/>
                    <a:pt x="48" y="1"/>
                  </a:cubicBezTo>
                  <a:cubicBezTo>
                    <a:pt x="47" y="0"/>
                    <a:pt x="46" y="0"/>
                    <a:pt x="4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5592950" y="2819907"/>
            <a:ext cx="40424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SN" altLang="zh-CN" sz="3600" dirty="0">
                <a:solidFill>
                  <a:schemeClr val="bg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Suivi de position</a:t>
            </a:r>
            <a:endParaRPr lang="zh-CN" altLang="en-US" sz="3600" dirty="0">
              <a:solidFill>
                <a:schemeClr val="bg1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FCDC620B-98CB-4071-A60D-0A99802D6B69}"/>
              </a:ext>
            </a:extLst>
          </p:cNvPr>
          <p:cNvGrpSpPr/>
          <p:nvPr/>
        </p:nvGrpSpPr>
        <p:grpSpPr>
          <a:xfrm>
            <a:off x="1707823" y="1939310"/>
            <a:ext cx="9615520" cy="2165649"/>
            <a:chOff x="800246" y="59869"/>
            <a:chExt cx="7485700" cy="1778388"/>
          </a:xfrm>
        </p:grpSpPr>
        <p:sp>
          <p:nvSpPr>
            <p:cNvPr id="30" name="Freeform 5">
              <a:extLst>
                <a:ext uri="{FF2B5EF4-FFF2-40B4-BE49-F238E27FC236}">
                  <a16:creationId xmlns:a16="http://schemas.microsoft.com/office/drawing/2014/main" id="{1172F6FE-8BA3-435B-A1A3-67B925675AC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46766" y="183081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F14443A6-6BE6-450B-9B67-66B82A8B340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876237" y="129620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0F44CD90-4E5E-4F2C-8E5B-FF3B9CDE3F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47287" y="1011796"/>
              <a:ext cx="118950" cy="105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78F0C621-C1FD-4B0E-BEB1-6FFF3CE20F8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80320" y="164895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6A17F2D6-6AE0-4507-A359-D3A1B02CE9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84434" y="1633742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4BCA00CA-0015-4B7D-B4D3-61E57EDCAF1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827171" y="128889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84CEC6CB-C24B-4A78-ABDB-9D526102C60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83868" y="59869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A19F36C2-DE67-44D6-98DE-8856DEA3DC4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785037" y="422056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DEB06495-D99C-4F2C-90E8-567AF3B76F0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64608" y="913540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1650AAF7-AE7E-42B7-A29D-244B0E66877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0246" y="136725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7138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6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6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40" decel="100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60" accel="100000" fill="hold">
                                              <p:stCondLst>
                                                <p:cond delay="54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5" presetID="2" presetClass="entr" presetSubtype="2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4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6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7" dur="400" tmFilter="0, 0; .2, .5; .8, .5; 1, 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8" dur="200" autoRev="1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0" presetID="16" presetClass="entr" presetSubtype="37" fill="hold" grpId="0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2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6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6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540" decel="100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60" accel="100000" fill="hold">
                                              <p:stCondLst>
                                                <p:cond delay="54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5" presetID="2" presetClass="entr" presetSubtype="2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4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2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6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7" dur="400" tmFilter="0, 0; .2, .5; .8, .5; 1, 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8" dur="200" autoRev="1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0" presetID="16" presetClass="entr" presetSubtype="37" fill="hold" grpId="0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25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468189" y="1582651"/>
            <a:ext cx="1640239" cy="2045199"/>
            <a:chOff x="3295850" y="1908877"/>
            <a:chExt cx="3738030" cy="4660916"/>
          </a:xfrm>
        </p:grpSpPr>
        <p:sp>
          <p:nvSpPr>
            <p:cNvPr id="11" name="圆角矩形 10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471013" y="4478251"/>
            <a:ext cx="1634584" cy="2045196"/>
            <a:chOff x="3295850" y="1895995"/>
            <a:chExt cx="3725149" cy="4660916"/>
          </a:xfrm>
        </p:grpSpPr>
        <p:sp>
          <p:nvSpPr>
            <p:cNvPr id="16" name="圆角矩形 15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 rot="2760000">
              <a:off x="3384391" y="2878566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  <p:sp>
          <p:nvSpPr>
            <p:cNvPr id="19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471013" y="3030451"/>
            <a:ext cx="1634584" cy="2045196"/>
            <a:chOff x="3295850" y="1895995"/>
            <a:chExt cx="3725149" cy="4660916"/>
          </a:xfrm>
        </p:grpSpPr>
        <p:sp>
          <p:nvSpPr>
            <p:cNvPr id="21" name="圆角矩形 20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3" name="圆角矩形 22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4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3861526" y="1117270"/>
            <a:ext cx="1332989" cy="4617591"/>
            <a:chOff x="3837620" y="886919"/>
            <a:chExt cx="1332989" cy="4617591"/>
          </a:xfrm>
        </p:grpSpPr>
        <p:sp>
          <p:nvSpPr>
            <p:cNvPr id="26" name="Freeform 11"/>
            <p:cNvSpPr>
              <a:spLocks/>
            </p:cNvSpPr>
            <p:nvPr/>
          </p:nvSpPr>
          <p:spPr bwMode="auto">
            <a:xfrm rot="3600000">
              <a:off x="2346651" y="2680552"/>
              <a:ext cx="4617591" cy="1030325"/>
            </a:xfrm>
            <a:custGeom>
              <a:avLst/>
              <a:gdLst>
                <a:gd name="T0" fmla="*/ 1275 w 2572"/>
                <a:gd name="T1" fmla="*/ 0 h 649"/>
                <a:gd name="T2" fmla="*/ 648 w 2572"/>
                <a:gd name="T3" fmla="*/ 0 h 649"/>
                <a:gd name="T4" fmla="*/ 0 w 2572"/>
                <a:gd name="T5" fmla="*/ 649 h 649"/>
                <a:gd name="T6" fmla="*/ 648 w 2572"/>
                <a:gd name="T7" fmla="*/ 649 h 649"/>
                <a:gd name="T8" fmla="*/ 1275 w 2572"/>
                <a:gd name="T9" fmla="*/ 649 h 649"/>
                <a:gd name="T10" fmla="*/ 2572 w 2572"/>
                <a:gd name="T11" fmla="*/ 649 h 649"/>
                <a:gd name="T12" fmla="*/ 2572 w 2572"/>
                <a:gd name="T13" fmla="*/ 0 h 649"/>
                <a:gd name="T14" fmla="*/ 1275 w 2572"/>
                <a:gd name="T15" fmla="*/ 0 h 649"/>
                <a:gd name="connsiteX0" fmla="*/ 4957 w 10000"/>
                <a:gd name="connsiteY0" fmla="*/ 0 h 10000"/>
                <a:gd name="connsiteX1" fmla="*/ 1408 w 10000"/>
                <a:gd name="connsiteY1" fmla="*/ 233 h 10000"/>
                <a:gd name="connsiteX2" fmla="*/ 0 w 10000"/>
                <a:gd name="connsiteY2" fmla="*/ 10000 h 10000"/>
                <a:gd name="connsiteX3" fmla="*/ 2519 w 10000"/>
                <a:gd name="connsiteY3" fmla="*/ 10000 h 10000"/>
                <a:gd name="connsiteX4" fmla="*/ 4957 w 10000"/>
                <a:gd name="connsiteY4" fmla="*/ 10000 h 10000"/>
                <a:gd name="connsiteX5" fmla="*/ 10000 w 10000"/>
                <a:gd name="connsiteY5" fmla="*/ 10000 h 10000"/>
                <a:gd name="connsiteX6" fmla="*/ 10000 w 10000"/>
                <a:gd name="connsiteY6" fmla="*/ 0 h 10000"/>
                <a:gd name="connsiteX7" fmla="*/ 4957 w 10000"/>
                <a:gd name="connsiteY7" fmla="*/ 0 h 10000"/>
                <a:gd name="connsiteX0" fmla="*/ 4957 w 11406"/>
                <a:gd name="connsiteY0" fmla="*/ 0 h 10086"/>
                <a:gd name="connsiteX1" fmla="*/ 1408 w 11406"/>
                <a:gd name="connsiteY1" fmla="*/ 233 h 10086"/>
                <a:gd name="connsiteX2" fmla="*/ 0 w 11406"/>
                <a:gd name="connsiteY2" fmla="*/ 10000 h 10086"/>
                <a:gd name="connsiteX3" fmla="*/ 2519 w 11406"/>
                <a:gd name="connsiteY3" fmla="*/ 10000 h 10086"/>
                <a:gd name="connsiteX4" fmla="*/ 4957 w 11406"/>
                <a:gd name="connsiteY4" fmla="*/ 10000 h 10086"/>
                <a:gd name="connsiteX5" fmla="*/ 11406 w 11406"/>
                <a:gd name="connsiteY5" fmla="*/ 10086 h 10086"/>
                <a:gd name="connsiteX6" fmla="*/ 10000 w 11406"/>
                <a:gd name="connsiteY6" fmla="*/ 0 h 10086"/>
                <a:gd name="connsiteX7" fmla="*/ 4957 w 11406"/>
                <a:gd name="connsiteY7" fmla="*/ 0 h 10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06" h="10086">
                  <a:moveTo>
                    <a:pt x="4957" y="0"/>
                  </a:moveTo>
                  <a:lnTo>
                    <a:pt x="1408" y="233"/>
                  </a:lnTo>
                  <a:lnTo>
                    <a:pt x="0" y="10000"/>
                  </a:lnTo>
                  <a:lnTo>
                    <a:pt x="2519" y="10000"/>
                  </a:lnTo>
                  <a:lnTo>
                    <a:pt x="4957" y="10000"/>
                  </a:lnTo>
                  <a:lnTo>
                    <a:pt x="11406" y="10086"/>
                  </a:lnTo>
                  <a:lnTo>
                    <a:pt x="10000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E46E6F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7" name="等腰三角形 32"/>
            <p:cNvSpPr/>
            <p:nvPr/>
          </p:nvSpPr>
          <p:spPr>
            <a:xfrm rot="7200000">
              <a:off x="3354481" y="1946957"/>
              <a:ext cx="1410172" cy="443894"/>
            </a:xfrm>
            <a:custGeom>
              <a:avLst/>
              <a:gdLst>
                <a:gd name="connsiteX0" fmla="*/ 0 w 1193370"/>
                <a:gd name="connsiteY0" fmla="*/ 665183 h 665183"/>
                <a:gd name="connsiteX1" fmla="*/ 596685 w 1193370"/>
                <a:gd name="connsiteY1" fmla="*/ 0 h 665183"/>
                <a:gd name="connsiteX2" fmla="*/ 1193370 w 1193370"/>
                <a:gd name="connsiteY2" fmla="*/ 665183 h 665183"/>
                <a:gd name="connsiteX3" fmla="*/ 0 w 1193370"/>
                <a:gd name="connsiteY3" fmla="*/ 665183 h 665183"/>
                <a:gd name="connsiteX0" fmla="*/ 0 w 1468222"/>
                <a:gd name="connsiteY0" fmla="*/ 479445 h 479445"/>
                <a:gd name="connsiteX1" fmla="*/ 1468222 w 1468222"/>
                <a:gd name="connsiteY1" fmla="*/ 0 h 479445"/>
                <a:gd name="connsiteX2" fmla="*/ 1193370 w 1468222"/>
                <a:gd name="connsiteY2" fmla="*/ 479445 h 479445"/>
                <a:gd name="connsiteX3" fmla="*/ 0 w 1468222"/>
                <a:gd name="connsiteY3" fmla="*/ 479445 h 479445"/>
                <a:gd name="connsiteX0" fmla="*/ 0 w 1442822"/>
                <a:gd name="connsiteY0" fmla="*/ 447695 h 447695"/>
                <a:gd name="connsiteX1" fmla="*/ 1442822 w 1442822"/>
                <a:gd name="connsiteY1" fmla="*/ 0 h 447695"/>
                <a:gd name="connsiteX2" fmla="*/ 1193370 w 1442822"/>
                <a:gd name="connsiteY2" fmla="*/ 447695 h 447695"/>
                <a:gd name="connsiteX3" fmla="*/ 0 w 1442822"/>
                <a:gd name="connsiteY3" fmla="*/ 447695 h 447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2822" h="447695">
                  <a:moveTo>
                    <a:pt x="0" y="447695"/>
                  </a:moveTo>
                  <a:lnTo>
                    <a:pt x="1442822" y="0"/>
                  </a:lnTo>
                  <a:lnTo>
                    <a:pt x="1193370" y="447695"/>
                  </a:lnTo>
                  <a:lnTo>
                    <a:pt x="0" y="447695"/>
                  </a:lnTo>
                  <a:close/>
                </a:path>
              </a:pathLst>
            </a:custGeom>
            <a:solidFill>
              <a:srgbClr val="DD474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350656" y="1111621"/>
            <a:ext cx="1808360" cy="4622003"/>
            <a:chOff x="1326751" y="881272"/>
            <a:chExt cx="1808360" cy="4622003"/>
          </a:xfrm>
        </p:grpSpPr>
        <p:sp>
          <p:nvSpPr>
            <p:cNvPr id="29" name="任意多边形 28"/>
            <p:cNvSpPr>
              <a:spLocks/>
            </p:cNvSpPr>
            <p:nvPr/>
          </p:nvSpPr>
          <p:spPr bwMode="auto">
            <a:xfrm rot="1800000">
              <a:off x="2115576" y="881272"/>
              <a:ext cx="1019535" cy="4622003"/>
            </a:xfrm>
            <a:custGeom>
              <a:avLst/>
              <a:gdLst>
                <a:gd name="connsiteX0" fmla="*/ 1023145 w 1028264"/>
                <a:gd name="connsiteY0" fmla="*/ 0 h 4661577"/>
                <a:gd name="connsiteX1" fmla="*/ 1028264 w 1028264"/>
                <a:gd name="connsiteY1" fmla="*/ 4661577 h 4661577"/>
                <a:gd name="connsiteX2" fmla="*/ 10022 w 1028264"/>
                <a:gd name="connsiteY2" fmla="*/ 4073695 h 4661577"/>
                <a:gd name="connsiteX3" fmla="*/ 0 w 1028264"/>
                <a:gd name="connsiteY3" fmla="*/ 4064000 h 4661577"/>
                <a:gd name="connsiteX4" fmla="*/ 16973 w 1028264"/>
                <a:gd name="connsiteY4" fmla="*/ 581660 h 4661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8264" h="4661577">
                  <a:moveTo>
                    <a:pt x="1023145" y="0"/>
                  </a:moveTo>
                  <a:lnTo>
                    <a:pt x="1028264" y="4661577"/>
                  </a:lnTo>
                  <a:lnTo>
                    <a:pt x="10022" y="4073695"/>
                  </a:lnTo>
                  <a:lnTo>
                    <a:pt x="0" y="4064000"/>
                  </a:lnTo>
                  <a:lnTo>
                    <a:pt x="16973" y="581660"/>
                  </a:lnTo>
                  <a:close/>
                </a:path>
              </a:pathLst>
            </a:custGeom>
            <a:solidFill>
              <a:srgbClr val="FEB750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0" name="等腰三角形 32"/>
            <p:cNvSpPr/>
            <p:nvPr/>
          </p:nvSpPr>
          <p:spPr>
            <a:xfrm>
              <a:off x="1326751" y="3988557"/>
              <a:ext cx="1430573" cy="443894"/>
            </a:xfrm>
            <a:custGeom>
              <a:avLst/>
              <a:gdLst>
                <a:gd name="connsiteX0" fmla="*/ 0 w 1193370"/>
                <a:gd name="connsiteY0" fmla="*/ 665183 h 665183"/>
                <a:gd name="connsiteX1" fmla="*/ 596685 w 1193370"/>
                <a:gd name="connsiteY1" fmla="*/ 0 h 665183"/>
                <a:gd name="connsiteX2" fmla="*/ 1193370 w 1193370"/>
                <a:gd name="connsiteY2" fmla="*/ 665183 h 665183"/>
                <a:gd name="connsiteX3" fmla="*/ 0 w 1193370"/>
                <a:gd name="connsiteY3" fmla="*/ 665183 h 665183"/>
                <a:gd name="connsiteX0" fmla="*/ 0 w 1468222"/>
                <a:gd name="connsiteY0" fmla="*/ 479445 h 479445"/>
                <a:gd name="connsiteX1" fmla="*/ 1468222 w 1468222"/>
                <a:gd name="connsiteY1" fmla="*/ 0 h 479445"/>
                <a:gd name="connsiteX2" fmla="*/ 1193370 w 1468222"/>
                <a:gd name="connsiteY2" fmla="*/ 479445 h 479445"/>
                <a:gd name="connsiteX3" fmla="*/ 0 w 1468222"/>
                <a:gd name="connsiteY3" fmla="*/ 479445 h 479445"/>
                <a:gd name="connsiteX0" fmla="*/ 0 w 1442822"/>
                <a:gd name="connsiteY0" fmla="*/ 447695 h 447695"/>
                <a:gd name="connsiteX1" fmla="*/ 1442822 w 1442822"/>
                <a:gd name="connsiteY1" fmla="*/ 0 h 447695"/>
                <a:gd name="connsiteX2" fmla="*/ 1193370 w 1442822"/>
                <a:gd name="connsiteY2" fmla="*/ 447695 h 447695"/>
                <a:gd name="connsiteX3" fmla="*/ 0 w 1442822"/>
                <a:gd name="connsiteY3" fmla="*/ 447695 h 447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2822" h="447695">
                  <a:moveTo>
                    <a:pt x="0" y="447695"/>
                  </a:moveTo>
                  <a:lnTo>
                    <a:pt x="1442822" y="0"/>
                  </a:lnTo>
                  <a:lnTo>
                    <a:pt x="1193370" y="447695"/>
                  </a:lnTo>
                  <a:lnTo>
                    <a:pt x="0" y="447695"/>
                  </a:lnTo>
                  <a:close/>
                </a:path>
              </a:pathLst>
            </a:custGeom>
            <a:solidFill>
              <a:srgbClr val="FE9E1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1343725" y="4457192"/>
            <a:ext cx="4035952" cy="1430573"/>
            <a:chOff x="1319820" y="4226842"/>
            <a:chExt cx="4035952" cy="1430573"/>
          </a:xfrm>
        </p:grpSpPr>
        <p:sp>
          <p:nvSpPr>
            <p:cNvPr id="32" name="任意多边形 31"/>
            <p:cNvSpPr>
              <a:spLocks/>
            </p:cNvSpPr>
            <p:nvPr/>
          </p:nvSpPr>
          <p:spPr bwMode="auto">
            <a:xfrm rot="5400000">
              <a:off x="2826097" y="2918551"/>
              <a:ext cx="1023398" cy="4035952"/>
            </a:xfrm>
            <a:custGeom>
              <a:avLst/>
              <a:gdLst>
                <a:gd name="connsiteX0" fmla="*/ 0 w 1032160"/>
                <a:gd name="connsiteY0" fmla="*/ 4070508 h 4070508"/>
                <a:gd name="connsiteX1" fmla="*/ 0 w 1032160"/>
                <a:gd name="connsiteY1" fmla="*/ 2895686 h 4070508"/>
                <a:gd name="connsiteX2" fmla="*/ 524 w 1032160"/>
                <a:gd name="connsiteY2" fmla="*/ 2895686 h 4070508"/>
                <a:gd name="connsiteX3" fmla="*/ 10945 w 1032160"/>
                <a:gd name="connsiteY3" fmla="*/ 585205 h 4070508"/>
                <a:gd name="connsiteX4" fmla="*/ 1024549 w 1032160"/>
                <a:gd name="connsiteY4" fmla="*/ 0 h 4070508"/>
                <a:gd name="connsiteX5" fmla="*/ 1027491 w 1032160"/>
                <a:gd name="connsiteY5" fmla="*/ 2895686 h 4070508"/>
                <a:gd name="connsiteX6" fmla="*/ 1032160 w 1032160"/>
                <a:gd name="connsiteY6" fmla="*/ 2895686 h 4070508"/>
                <a:gd name="connsiteX7" fmla="*/ 1032160 w 1032160"/>
                <a:gd name="connsiteY7" fmla="*/ 3474590 h 4070508"/>
                <a:gd name="connsiteX0" fmla="*/ 0 w 1032160"/>
                <a:gd name="connsiteY0" fmla="*/ 4070508 h 4070508"/>
                <a:gd name="connsiteX1" fmla="*/ 0 w 1032160"/>
                <a:gd name="connsiteY1" fmla="*/ 2895686 h 4070508"/>
                <a:gd name="connsiteX2" fmla="*/ 524 w 1032160"/>
                <a:gd name="connsiteY2" fmla="*/ 2895686 h 4070508"/>
                <a:gd name="connsiteX3" fmla="*/ 6183 w 1032160"/>
                <a:gd name="connsiteY3" fmla="*/ 594730 h 4070508"/>
                <a:gd name="connsiteX4" fmla="*/ 1024549 w 1032160"/>
                <a:gd name="connsiteY4" fmla="*/ 0 h 4070508"/>
                <a:gd name="connsiteX5" fmla="*/ 1027491 w 1032160"/>
                <a:gd name="connsiteY5" fmla="*/ 2895686 h 4070508"/>
                <a:gd name="connsiteX6" fmla="*/ 1032160 w 1032160"/>
                <a:gd name="connsiteY6" fmla="*/ 2895686 h 4070508"/>
                <a:gd name="connsiteX7" fmla="*/ 1032160 w 1032160"/>
                <a:gd name="connsiteY7" fmla="*/ 3474590 h 4070508"/>
                <a:gd name="connsiteX8" fmla="*/ 0 w 1032160"/>
                <a:gd name="connsiteY8" fmla="*/ 4070508 h 4070508"/>
                <a:gd name="connsiteX0" fmla="*/ 0 w 1032160"/>
                <a:gd name="connsiteY0" fmla="*/ 4070508 h 4070508"/>
                <a:gd name="connsiteX1" fmla="*/ 0 w 1032160"/>
                <a:gd name="connsiteY1" fmla="*/ 2895686 h 4070508"/>
                <a:gd name="connsiteX2" fmla="*/ 524 w 1032160"/>
                <a:gd name="connsiteY2" fmla="*/ 2895686 h 4070508"/>
                <a:gd name="connsiteX3" fmla="*/ 6183 w 1032160"/>
                <a:gd name="connsiteY3" fmla="*/ 594730 h 4070508"/>
                <a:gd name="connsiteX4" fmla="*/ 1024549 w 1032160"/>
                <a:gd name="connsiteY4" fmla="*/ 0 h 4070508"/>
                <a:gd name="connsiteX5" fmla="*/ 1027491 w 1032160"/>
                <a:gd name="connsiteY5" fmla="*/ 2895686 h 4070508"/>
                <a:gd name="connsiteX6" fmla="*/ 1032160 w 1032160"/>
                <a:gd name="connsiteY6" fmla="*/ 2895686 h 4070508"/>
                <a:gd name="connsiteX7" fmla="*/ 1032160 w 1032160"/>
                <a:gd name="connsiteY7" fmla="*/ 3474590 h 4070508"/>
                <a:gd name="connsiteX8" fmla="*/ 0 w 1032160"/>
                <a:gd name="connsiteY8" fmla="*/ 4070508 h 4070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2160" h="4070508">
                  <a:moveTo>
                    <a:pt x="0" y="4070508"/>
                  </a:moveTo>
                  <a:lnTo>
                    <a:pt x="0" y="2895686"/>
                  </a:lnTo>
                  <a:lnTo>
                    <a:pt x="524" y="2895686"/>
                  </a:lnTo>
                  <a:cubicBezTo>
                    <a:pt x="2410" y="2128701"/>
                    <a:pt x="4297" y="1361715"/>
                    <a:pt x="6183" y="594730"/>
                  </a:cubicBezTo>
                  <a:lnTo>
                    <a:pt x="1024549" y="0"/>
                  </a:lnTo>
                  <a:cubicBezTo>
                    <a:pt x="1025530" y="965229"/>
                    <a:pt x="1026510" y="1930457"/>
                    <a:pt x="1027491" y="2895686"/>
                  </a:cubicBezTo>
                  <a:lnTo>
                    <a:pt x="1032160" y="2895686"/>
                  </a:lnTo>
                  <a:lnTo>
                    <a:pt x="1032160" y="3474590"/>
                  </a:lnTo>
                  <a:lnTo>
                    <a:pt x="0" y="4070508"/>
                  </a:lnTo>
                  <a:close/>
                </a:path>
              </a:pathLst>
            </a:custGeom>
            <a:solidFill>
              <a:srgbClr val="01ACBE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3" name="等腰三角形 32"/>
            <p:cNvSpPr/>
            <p:nvPr/>
          </p:nvSpPr>
          <p:spPr>
            <a:xfrm rot="14400000">
              <a:off x="4107765" y="4720182"/>
              <a:ext cx="1430573" cy="443894"/>
            </a:xfrm>
            <a:custGeom>
              <a:avLst/>
              <a:gdLst>
                <a:gd name="connsiteX0" fmla="*/ 0 w 1193370"/>
                <a:gd name="connsiteY0" fmla="*/ 665183 h 665183"/>
                <a:gd name="connsiteX1" fmla="*/ 596685 w 1193370"/>
                <a:gd name="connsiteY1" fmla="*/ 0 h 665183"/>
                <a:gd name="connsiteX2" fmla="*/ 1193370 w 1193370"/>
                <a:gd name="connsiteY2" fmla="*/ 665183 h 665183"/>
                <a:gd name="connsiteX3" fmla="*/ 0 w 1193370"/>
                <a:gd name="connsiteY3" fmla="*/ 665183 h 665183"/>
                <a:gd name="connsiteX0" fmla="*/ 0 w 1468222"/>
                <a:gd name="connsiteY0" fmla="*/ 479445 h 479445"/>
                <a:gd name="connsiteX1" fmla="*/ 1468222 w 1468222"/>
                <a:gd name="connsiteY1" fmla="*/ 0 h 479445"/>
                <a:gd name="connsiteX2" fmla="*/ 1193370 w 1468222"/>
                <a:gd name="connsiteY2" fmla="*/ 479445 h 479445"/>
                <a:gd name="connsiteX3" fmla="*/ 0 w 1468222"/>
                <a:gd name="connsiteY3" fmla="*/ 479445 h 479445"/>
                <a:gd name="connsiteX0" fmla="*/ 0 w 1442822"/>
                <a:gd name="connsiteY0" fmla="*/ 447695 h 447695"/>
                <a:gd name="connsiteX1" fmla="*/ 1442822 w 1442822"/>
                <a:gd name="connsiteY1" fmla="*/ 0 h 447695"/>
                <a:gd name="connsiteX2" fmla="*/ 1193370 w 1442822"/>
                <a:gd name="connsiteY2" fmla="*/ 447695 h 447695"/>
                <a:gd name="connsiteX3" fmla="*/ 0 w 1442822"/>
                <a:gd name="connsiteY3" fmla="*/ 447695 h 447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2822" h="447695">
                  <a:moveTo>
                    <a:pt x="0" y="447695"/>
                  </a:moveTo>
                  <a:lnTo>
                    <a:pt x="1442822" y="0"/>
                  </a:lnTo>
                  <a:lnTo>
                    <a:pt x="1193370" y="447695"/>
                  </a:lnTo>
                  <a:lnTo>
                    <a:pt x="0" y="447695"/>
                  </a:lnTo>
                  <a:close/>
                </a:path>
              </a:pathLst>
            </a:custGeom>
            <a:solidFill>
              <a:srgbClr val="0187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34" name="文本框 33"/>
          <p:cNvSpPr txBox="1"/>
          <p:nvPr/>
        </p:nvSpPr>
        <p:spPr>
          <a:xfrm>
            <a:off x="2269134" y="4875929"/>
            <a:ext cx="28803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SN" altLang="zh-CN" sz="2800" dirty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PLOT</a:t>
            </a:r>
            <a:endParaRPr lang="zh-CN" altLang="en-US" sz="2800" dirty="0">
              <a:solidFill>
                <a:prstClr val="white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 rot="3600000">
            <a:off x="3238193" y="3161300"/>
            <a:ext cx="2880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SN" altLang="zh-CN" sz="2800" dirty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SUIVI</a:t>
            </a:r>
            <a:endParaRPr lang="zh-CN" altLang="en-US" sz="2800" dirty="0">
              <a:solidFill>
                <a:prstClr val="white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 rot="18000000" flipH="1">
            <a:off x="1222105" y="3074341"/>
            <a:ext cx="28803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SN" altLang="zh-CN" sz="2800" dirty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DETECTER</a:t>
            </a:r>
            <a:endParaRPr lang="zh-CN" altLang="en-US" sz="2800" dirty="0">
              <a:solidFill>
                <a:prstClr val="white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714208" y="4703636"/>
            <a:ext cx="4285534" cy="1671544"/>
            <a:chOff x="3457191" y="3925490"/>
            <a:chExt cx="4285533" cy="1671543"/>
          </a:xfrm>
        </p:grpSpPr>
        <p:sp>
          <p:nvSpPr>
            <p:cNvPr id="38" name="文本框 37"/>
            <p:cNvSpPr txBox="1"/>
            <p:nvPr/>
          </p:nvSpPr>
          <p:spPr>
            <a:xfrm>
              <a:off x="3457511" y="3925490"/>
              <a:ext cx="23633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SN" altLang="zh-CN" sz="2400" dirty="0">
                  <a:solidFill>
                    <a:srgbClr val="01ACBE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PLOT</a:t>
              </a:r>
              <a:endParaRPr lang="zh-CN" altLang="en-US" sz="2400" dirty="0">
                <a:solidFill>
                  <a:srgbClr val="01ACB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3457191" y="4309502"/>
              <a:ext cx="4285533" cy="12875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SN" altLang="zh-CN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站酷快乐体2016修订版" panose="02010600030101010101" pitchFamily="2" charset="-122"/>
                  <a:cs typeface="Arial" panose="020B0604020202020204" pitchFamily="34" charset="0"/>
                </a:rPr>
                <a:t>On récupère les données sur Matlab et ploter les différentes positions de l’objet</a:t>
              </a:r>
              <a:endParaRPr lang="zh-CN" altLang="en-US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6663290" y="4907722"/>
            <a:ext cx="753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03</a:t>
            </a:r>
            <a:endParaRPr lang="zh-CN" altLang="en-US" sz="2800" dirty="0">
              <a:solidFill>
                <a:schemeClr val="bg1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7714208" y="3258585"/>
            <a:ext cx="4412218" cy="1339925"/>
            <a:chOff x="3457191" y="3928237"/>
            <a:chExt cx="4412217" cy="1339924"/>
          </a:xfrm>
        </p:grpSpPr>
        <p:sp>
          <p:nvSpPr>
            <p:cNvPr id="42" name="文本框 41"/>
            <p:cNvSpPr txBox="1"/>
            <p:nvPr/>
          </p:nvSpPr>
          <p:spPr>
            <a:xfrm>
              <a:off x="3557255" y="3928237"/>
              <a:ext cx="23633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SN" altLang="zh-CN" sz="2400" dirty="0">
                  <a:solidFill>
                    <a:srgbClr val="E46E6F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SUIVI</a:t>
              </a:r>
              <a:endParaRPr lang="zh-CN" altLang="en-US" sz="2400" dirty="0">
                <a:solidFill>
                  <a:srgbClr val="E46E6F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3457191" y="4309502"/>
              <a:ext cx="4412217" cy="9586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SN" altLang="zh-CN" sz="20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站酷快乐体2016修订版" panose="02010600030101010101" pitchFamily="2" charset="-122"/>
                  <a:cs typeface="Arial" panose="020B0604020202020204" pitchFamily="34" charset="0"/>
                  <a:sym typeface="Gill Sans" charset="0"/>
                </a:rPr>
                <a:t>Après détection le servo moteur suit la position de l’objet</a:t>
              </a:r>
              <a:endParaRPr lang="zh-CN" altLang="en-US" sz="2000" b="1" dirty="0"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6686437" y="3444494"/>
            <a:ext cx="753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02</a:t>
            </a:r>
            <a:endParaRPr lang="zh-CN" altLang="en-US" sz="2800" dirty="0">
              <a:solidFill>
                <a:schemeClr val="bg1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7714208" y="1808038"/>
            <a:ext cx="3354217" cy="1267587"/>
            <a:chOff x="3457191" y="3925490"/>
            <a:chExt cx="3354216" cy="1267586"/>
          </a:xfrm>
        </p:grpSpPr>
        <p:sp>
          <p:nvSpPr>
            <p:cNvPr id="46" name="文本框 45"/>
            <p:cNvSpPr txBox="1"/>
            <p:nvPr/>
          </p:nvSpPr>
          <p:spPr>
            <a:xfrm>
              <a:off x="3457511" y="3925490"/>
              <a:ext cx="236339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SN" altLang="zh-CN" sz="2400" dirty="0">
                  <a:solidFill>
                    <a:srgbClr val="FEB75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DETECTER</a:t>
              </a:r>
              <a:endParaRPr lang="zh-CN" altLang="en-US" sz="2400" dirty="0">
                <a:solidFill>
                  <a:srgbClr val="FEB75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3457191" y="4309502"/>
              <a:ext cx="3354216" cy="8835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fr-SN" altLang="zh-CN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Yu Gothic Light" panose="020B0300000000000000" pitchFamily="34" charset="-128"/>
                  <a:cs typeface="Arial" panose="020B0604020202020204" pitchFamily="34" charset="0"/>
                </a:rPr>
                <a:t>A l’aide du capteur ultrason on détecte un objet</a:t>
              </a:r>
              <a:endParaRPr lang="zh-CN" altLang="en-US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Yu Gothic Light" panose="020B0300000000000000" pitchFamily="34" charset="-128"/>
                <a:cs typeface="Arial" panose="020B0604020202020204" pitchFamily="34" charset="0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6735990" y="2010429"/>
            <a:ext cx="7091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01</a:t>
            </a:r>
            <a:endParaRPr lang="zh-CN" altLang="en-US" sz="2800" dirty="0">
              <a:solidFill>
                <a:schemeClr val="bg1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49" name="组合 48"/>
          <p:cNvGrpSpPr/>
          <p:nvPr/>
        </p:nvGrpSpPr>
        <p:grpSpPr>
          <a:xfrm>
            <a:off x="2092116" y="4875350"/>
            <a:ext cx="530600" cy="528676"/>
            <a:chOff x="3618897" y="2279040"/>
            <a:chExt cx="706229" cy="703668"/>
          </a:xfrm>
        </p:grpSpPr>
        <p:sp>
          <p:nvSpPr>
            <p:cNvPr id="50" name="Freeform 9"/>
            <p:cNvSpPr>
              <a:spLocks noEditPoints="1"/>
            </p:cNvSpPr>
            <p:nvPr/>
          </p:nvSpPr>
          <p:spPr bwMode="auto">
            <a:xfrm>
              <a:off x="3713987" y="2279040"/>
              <a:ext cx="516048" cy="703668"/>
            </a:xfrm>
            <a:custGeom>
              <a:avLst/>
              <a:gdLst>
                <a:gd name="T0" fmla="*/ 222 w 597"/>
                <a:gd name="T1" fmla="*/ 575 h 814"/>
                <a:gd name="T2" fmla="*/ 253 w 597"/>
                <a:gd name="T3" fmla="*/ 598 h 814"/>
                <a:gd name="T4" fmla="*/ 344 w 597"/>
                <a:gd name="T5" fmla="*/ 598 h 814"/>
                <a:gd name="T6" fmla="*/ 375 w 597"/>
                <a:gd name="T7" fmla="*/ 575 h 814"/>
                <a:gd name="T8" fmla="*/ 414 w 597"/>
                <a:gd name="T9" fmla="*/ 509 h 814"/>
                <a:gd name="T10" fmla="*/ 539 w 597"/>
                <a:gd name="T11" fmla="*/ 298 h 814"/>
                <a:gd name="T12" fmla="*/ 298 w 597"/>
                <a:gd name="T13" fmla="*/ 57 h 814"/>
                <a:gd name="T14" fmla="*/ 57 w 597"/>
                <a:gd name="T15" fmla="*/ 298 h 814"/>
                <a:gd name="T16" fmla="*/ 183 w 597"/>
                <a:gd name="T17" fmla="*/ 509 h 814"/>
                <a:gd name="T18" fmla="*/ 222 w 597"/>
                <a:gd name="T19" fmla="*/ 575 h 814"/>
                <a:gd name="T20" fmla="*/ 354 w 597"/>
                <a:gd name="T21" fmla="*/ 782 h 814"/>
                <a:gd name="T22" fmla="*/ 314 w 597"/>
                <a:gd name="T23" fmla="*/ 814 h 814"/>
                <a:gd name="T24" fmla="*/ 282 w 597"/>
                <a:gd name="T25" fmla="*/ 814 h 814"/>
                <a:gd name="T26" fmla="*/ 242 w 597"/>
                <a:gd name="T27" fmla="*/ 782 h 814"/>
                <a:gd name="T28" fmla="*/ 226 w 597"/>
                <a:gd name="T29" fmla="*/ 782 h 814"/>
                <a:gd name="T30" fmla="*/ 165 w 597"/>
                <a:gd name="T31" fmla="*/ 722 h 814"/>
                <a:gd name="T32" fmla="*/ 165 w 597"/>
                <a:gd name="T33" fmla="*/ 576 h 814"/>
                <a:gd name="T34" fmla="*/ 155 w 597"/>
                <a:gd name="T35" fmla="*/ 559 h 814"/>
                <a:gd name="T36" fmla="*/ 0 w 597"/>
                <a:gd name="T37" fmla="*/ 298 h 814"/>
                <a:gd name="T38" fmla="*/ 298 w 597"/>
                <a:gd name="T39" fmla="*/ 0 h 814"/>
                <a:gd name="T40" fmla="*/ 597 w 597"/>
                <a:gd name="T41" fmla="*/ 298 h 814"/>
                <a:gd name="T42" fmla="*/ 441 w 597"/>
                <a:gd name="T43" fmla="*/ 559 h 814"/>
                <a:gd name="T44" fmla="*/ 431 w 597"/>
                <a:gd name="T45" fmla="*/ 576 h 814"/>
                <a:gd name="T46" fmla="*/ 432 w 597"/>
                <a:gd name="T47" fmla="*/ 722 h 814"/>
                <a:gd name="T48" fmla="*/ 371 w 597"/>
                <a:gd name="T49" fmla="*/ 782 h 814"/>
                <a:gd name="T50" fmla="*/ 354 w 597"/>
                <a:gd name="T51" fmla="*/ 782 h 8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97" h="814">
                  <a:moveTo>
                    <a:pt x="222" y="575"/>
                  </a:moveTo>
                  <a:cubicBezTo>
                    <a:pt x="224" y="589"/>
                    <a:pt x="238" y="598"/>
                    <a:pt x="253" y="598"/>
                  </a:cubicBezTo>
                  <a:cubicBezTo>
                    <a:pt x="344" y="598"/>
                    <a:pt x="344" y="598"/>
                    <a:pt x="344" y="598"/>
                  </a:cubicBezTo>
                  <a:cubicBezTo>
                    <a:pt x="358" y="598"/>
                    <a:pt x="373" y="589"/>
                    <a:pt x="375" y="575"/>
                  </a:cubicBezTo>
                  <a:cubicBezTo>
                    <a:pt x="377" y="547"/>
                    <a:pt x="390" y="523"/>
                    <a:pt x="414" y="509"/>
                  </a:cubicBezTo>
                  <a:cubicBezTo>
                    <a:pt x="491" y="467"/>
                    <a:pt x="539" y="386"/>
                    <a:pt x="539" y="298"/>
                  </a:cubicBezTo>
                  <a:cubicBezTo>
                    <a:pt x="539" y="165"/>
                    <a:pt x="431" y="57"/>
                    <a:pt x="298" y="57"/>
                  </a:cubicBezTo>
                  <a:cubicBezTo>
                    <a:pt x="165" y="57"/>
                    <a:pt x="57" y="165"/>
                    <a:pt x="57" y="298"/>
                  </a:cubicBezTo>
                  <a:cubicBezTo>
                    <a:pt x="57" y="386"/>
                    <a:pt x="105" y="467"/>
                    <a:pt x="183" y="509"/>
                  </a:cubicBezTo>
                  <a:cubicBezTo>
                    <a:pt x="207" y="523"/>
                    <a:pt x="219" y="547"/>
                    <a:pt x="222" y="575"/>
                  </a:cubicBezTo>
                  <a:close/>
                  <a:moveTo>
                    <a:pt x="354" y="782"/>
                  </a:moveTo>
                  <a:cubicBezTo>
                    <a:pt x="350" y="800"/>
                    <a:pt x="334" y="814"/>
                    <a:pt x="314" y="814"/>
                  </a:cubicBezTo>
                  <a:cubicBezTo>
                    <a:pt x="282" y="814"/>
                    <a:pt x="282" y="814"/>
                    <a:pt x="282" y="814"/>
                  </a:cubicBezTo>
                  <a:cubicBezTo>
                    <a:pt x="263" y="814"/>
                    <a:pt x="247" y="800"/>
                    <a:pt x="242" y="782"/>
                  </a:cubicBezTo>
                  <a:cubicBezTo>
                    <a:pt x="226" y="782"/>
                    <a:pt x="226" y="782"/>
                    <a:pt x="226" y="782"/>
                  </a:cubicBezTo>
                  <a:cubicBezTo>
                    <a:pt x="193" y="782"/>
                    <a:pt x="165" y="755"/>
                    <a:pt x="165" y="722"/>
                  </a:cubicBezTo>
                  <a:cubicBezTo>
                    <a:pt x="165" y="576"/>
                    <a:pt x="165" y="576"/>
                    <a:pt x="165" y="576"/>
                  </a:cubicBezTo>
                  <a:cubicBezTo>
                    <a:pt x="165" y="569"/>
                    <a:pt x="162" y="563"/>
                    <a:pt x="155" y="559"/>
                  </a:cubicBezTo>
                  <a:cubicBezTo>
                    <a:pt x="60" y="507"/>
                    <a:pt x="0" y="407"/>
                    <a:pt x="0" y="298"/>
                  </a:cubicBezTo>
                  <a:cubicBezTo>
                    <a:pt x="0" y="133"/>
                    <a:pt x="134" y="0"/>
                    <a:pt x="298" y="0"/>
                  </a:cubicBezTo>
                  <a:cubicBezTo>
                    <a:pt x="463" y="0"/>
                    <a:pt x="597" y="133"/>
                    <a:pt x="597" y="298"/>
                  </a:cubicBezTo>
                  <a:cubicBezTo>
                    <a:pt x="597" y="407"/>
                    <a:pt x="537" y="507"/>
                    <a:pt x="441" y="559"/>
                  </a:cubicBezTo>
                  <a:cubicBezTo>
                    <a:pt x="435" y="563"/>
                    <a:pt x="431" y="569"/>
                    <a:pt x="431" y="576"/>
                  </a:cubicBezTo>
                  <a:cubicBezTo>
                    <a:pt x="432" y="722"/>
                    <a:pt x="432" y="722"/>
                    <a:pt x="432" y="722"/>
                  </a:cubicBezTo>
                  <a:cubicBezTo>
                    <a:pt x="432" y="755"/>
                    <a:pt x="404" y="782"/>
                    <a:pt x="371" y="782"/>
                  </a:cubicBezTo>
                  <a:cubicBezTo>
                    <a:pt x="354" y="782"/>
                    <a:pt x="354" y="782"/>
                    <a:pt x="354" y="78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1" name="Freeform 10"/>
            <p:cNvSpPr>
              <a:spLocks noEditPoints="1"/>
            </p:cNvSpPr>
            <p:nvPr/>
          </p:nvSpPr>
          <p:spPr bwMode="auto">
            <a:xfrm>
              <a:off x="3618897" y="2347432"/>
              <a:ext cx="706229" cy="373412"/>
            </a:xfrm>
            <a:custGeom>
              <a:avLst/>
              <a:gdLst>
                <a:gd name="T0" fmla="*/ 699 w 817"/>
                <a:gd name="T1" fmla="*/ 406 h 432"/>
                <a:gd name="T2" fmla="*/ 692 w 817"/>
                <a:gd name="T3" fmla="*/ 380 h 432"/>
                <a:gd name="T4" fmla="*/ 718 w 817"/>
                <a:gd name="T5" fmla="*/ 373 h 432"/>
                <a:gd name="T6" fmla="*/ 755 w 817"/>
                <a:gd name="T7" fmla="*/ 394 h 432"/>
                <a:gd name="T8" fmla="*/ 762 w 817"/>
                <a:gd name="T9" fmla="*/ 420 h 432"/>
                <a:gd name="T10" fmla="*/ 736 w 817"/>
                <a:gd name="T11" fmla="*/ 427 h 432"/>
                <a:gd name="T12" fmla="*/ 699 w 817"/>
                <a:gd name="T13" fmla="*/ 406 h 432"/>
                <a:gd name="T14" fmla="*/ 718 w 817"/>
                <a:gd name="T15" fmla="*/ 59 h 432"/>
                <a:gd name="T16" fmla="*/ 692 w 817"/>
                <a:gd name="T17" fmla="*/ 52 h 432"/>
                <a:gd name="T18" fmla="*/ 699 w 817"/>
                <a:gd name="T19" fmla="*/ 26 h 432"/>
                <a:gd name="T20" fmla="*/ 736 w 817"/>
                <a:gd name="T21" fmla="*/ 5 h 432"/>
                <a:gd name="T22" fmla="*/ 762 w 817"/>
                <a:gd name="T23" fmla="*/ 12 h 432"/>
                <a:gd name="T24" fmla="*/ 755 w 817"/>
                <a:gd name="T25" fmla="*/ 38 h 432"/>
                <a:gd name="T26" fmla="*/ 718 w 817"/>
                <a:gd name="T27" fmla="*/ 59 h 432"/>
                <a:gd name="T28" fmla="*/ 755 w 817"/>
                <a:gd name="T29" fmla="*/ 235 h 432"/>
                <a:gd name="T30" fmla="*/ 736 w 817"/>
                <a:gd name="T31" fmla="*/ 216 h 432"/>
                <a:gd name="T32" fmla="*/ 755 w 817"/>
                <a:gd name="T33" fmla="*/ 197 h 432"/>
                <a:gd name="T34" fmla="*/ 798 w 817"/>
                <a:gd name="T35" fmla="*/ 197 h 432"/>
                <a:gd name="T36" fmla="*/ 817 w 817"/>
                <a:gd name="T37" fmla="*/ 216 h 432"/>
                <a:gd name="T38" fmla="*/ 798 w 817"/>
                <a:gd name="T39" fmla="*/ 235 h 432"/>
                <a:gd name="T40" fmla="*/ 755 w 817"/>
                <a:gd name="T41" fmla="*/ 235 h 432"/>
                <a:gd name="T42" fmla="*/ 118 w 817"/>
                <a:gd name="T43" fmla="*/ 26 h 432"/>
                <a:gd name="T44" fmla="*/ 124 w 817"/>
                <a:gd name="T45" fmla="*/ 52 h 432"/>
                <a:gd name="T46" fmla="*/ 98 w 817"/>
                <a:gd name="T47" fmla="*/ 59 h 432"/>
                <a:gd name="T48" fmla="*/ 62 w 817"/>
                <a:gd name="T49" fmla="*/ 38 h 432"/>
                <a:gd name="T50" fmla="*/ 55 w 817"/>
                <a:gd name="T51" fmla="*/ 12 h 432"/>
                <a:gd name="T52" fmla="*/ 81 w 817"/>
                <a:gd name="T53" fmla="*/ 5 h 432"/>
                <a:gd name="T54" fmla="*/ 118 w 817"/>
                <a:gd name="T55" fmla="*/ 26 h 432"/>
                <a:gd name="T56" fmla="*/ 98 w 817"/>
                <a:gd name="T57" fmla="*/ 373 h 432"/>
                <a:gd name="T58" fmla="*/ 124 w 817"/>
                <a:gd name="T59" fmla="*/ 380 h 432"/>
                <a:gd name="T60" fmla="*/ 118 w 817"/>
                <a:gd name="T61" fmla="*/ 406 h 432"/>
                <a:gd name="T62" fmla="*/ 81 w 817"/>
                <a:gd name="T63" fmla="*/ 427 h 432"/>
                <a:gd name="T64" fmla="*/ 55 w 817"/>
                <a:gd name="T65" fmla="*/ 420 h 432"/>
                <a:gd name="T66" fmla="*/ 62 w 817"/>
                <a:gd name="T67" fmla="*/ 394 h 432"/>
                <a:gd name="T68" fmla="*/ 98 w 817"/>
                <a:gd name="T69" fmla="*/ 373 h 432"/>
                <a:gd name="T70" fmla="*/ 62 w 817"/>
                <a:gd name="T71" fmla="*/ 197 h 432"/>
                <a:gd name="T72" fmla="*/ 81 w 817"/>
                <a:gd name="T73" fmla="*/ 216 h 432"/>
                <a:gd name="T74" fmla="*/ 62 w 817"/>
                <a:gd name="T75" fmla="*/ 235 h 432"/>
                <a:gd name="T76" fmla="*/ 19 w 817"/>
                <a:gd name="T77" fmla="*/ 235 h 432"/>
                <a:gd name="T78" fmla="*/ 0 w 817"/>
                <a:gd name="T79" fmla="*/ 216 h 432"/>
                <a:gd name="T80" fmla="*/ 19 w 817"/>
                <a:gd name="T81" fmla="*/ 197 h 432"/>
                <a:gd name="T82" fmla="*/ 62 w 817"/>
                <a:gd name="T83" fmla="*/ 197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817" h="432">
                  <a:moveTo>
                    <a:pt x="699" y="406"/>
                  </a:moveTo>
                  <a:cubicBezTo>
                    <a:pt x="690" y="401"/>
                    <a:pt x="687" y="389"/>
                    <a:pt x="692" y="380"/>
                  </a:cubicBezTo>
                  <a:cubicBezTo>
                    <a:pt x="698" y="371"/>
                    <a:pt x="709" y="368"/>
                    <a:pt x="718" y="373"/>
                  </a:cubicBezTo>
                  <a:cubicBezTo>
                    <a:pt x="755" y="394"/>
                    <a:pt x="755" y="394"/>
                    <a:pt x="755" y="394"/>
                  </a:cubicBezTo>
                  <a:cubicBezTo>
                    <a:pt x="764" y="399"/>
                    <a:pt x="767" y="411"/>
                    <a:pt x="762" y="420"/>
                  </a:cubicBezTo>
                  <a:cubicBezTo>
                    <a:pt x="757" y="429"/>
                    <a:pt x="745" y="432"/>
                    <a:pt x="736" y="427"/>
                  </a:cubicBezTo>
                  <a:cubicBezTo>
                    <a:pt x="699" y="406"/>
                    <a:pt x="699" y="406"/>
                    <a:pt x="699" y="406"/>
                  </a:cubicBezTo>
                  <a:close/>
                  <a:moveTo>
                    <a:pt x="718" y="59"/>
                  </a:moveTo>
                  <a:cubicBezTo>
                    <a:pt x="709" y="64"/>
                    <a:pt x="698" y="61"/>
                    <a:pt x="692" y="52"/>
                  </a:cubicBezTo>
                  <a:cubicBezTo>
                    <a:pt x="687" y="43"/>
                    <a:pt x="690" y="31"/>
                    <a:pt x="699" y="26"/>
                  </a:cubicBezTo>
                  <a:cubicBezTo>
                    <a:pt x="736" y="5"/>
                    <a:pt x="736" y="5"/>
                    <a:pt x="736" y="5"/>
                  </a:cubicBezTo>
                  <a:cubicBezTo>
                    <a:pt x="745" y="0"/>
                    <a:pt x="757" y="3"/>
                    <a:pt x="762" y="12"/>
                  </a:cubicBezTo>
                  <a:cubicBezTo>
                    <a:pt x="767" y="21"/>
                    <a:pt x="764" y="32"/>
                    <a:pt x="755" y="38"/>
                  </a:cubicBezTo>
                  <a:cubicBezTo>
                    <a:pt x="718" y="59"/>
                    <a:pt x="718" y="59"/>
                    <a:pt x="718" y="59"/>
                  </a:cubicBezTo>
                  <a:close/>
                  <a:moveTo>
                    <a:pt x="755" y="235"/>
                  </a:moveTo>
                  <a:cubicBezTo>
                    <a:pt x="745" y="235"/>
                    <a:pt x="736" y="226"/>
                    <a:pt x="736" y="216"/>
                  </a:cubicBezTo>
                  <a:cubicBezTo>
                    <a:pt x="736" y="205"/>
                    <a:pt x="745" y="197"/>
                    <a:pt x="755" y="197"/>
                  </a:cubicBezTo>
                  <a:cubicBezTo>
                    <a:pt x="798" y="197"/>
                    <a:pt x="798" y="197"/>
                    <a:pt x="798" y="197"/>
                  </a:cubicBezTo>
                  <a:cubicBezTo>
                    <a:pt x="808" y="197"/>
                    <a:pt x="817" y="205"/>
                    <a:pt x="817" y="216"/>
                  </a:cubicBezTo>
                  <a:cubicBezTo>
                    <a:pt x="817" y="226"/>
                    <a:pt x="808" y="235"/>
                    <a:pt x="798" y="235"/>
                  </a:cubicBezTo>
                  <a:cubicBezTo>
                    <a:pt x="755" y="235"/>
                    <a:pt x="755" y="235"/>
                    <a:pt x="755" y="235"/>
                  </a:cubicBezTo>
                  <a:close/>
                  <a:moveTo>
                    <a:pt x="118" y="26"/>
                  </a:moveTo>
                  <a:cubicBezTo>
                    <a:pt x="127" y="31"/>
                    <a:pt x="130" y="43"/>
                    <a:pt x="124" y="52"/>
                  </a:cubicBezTo>
                  <a:cubicBezTo>
                    <a:pt x="119" y="61"/>
                    <a:pt x="108" y="64"/>
                    <a:pt x="98" y="59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53" y="32"/>
                    <a:pt x="49" y="21"/>
                    <a:pt x="55" y="12"/>
                  </a:cubicBezTo>
                  <a:cubicBezTo>
                    <a:pt x="60" y="3"/>
                    <a:pt x="72" y="0"/>
                    <a:pt x="81" y="5"/>
                  </a:cubicBezTo>
                  <a:cubicBezTo>
                    <a:pt x="118" y="26"/>
                    <a:pt x="118" y="26"/>
                    <a:pt x="118" y="26"/>
                  </a:cubicBezTo>
                  <a:close/>
                  <a:moveTo>
                    <a:pt x="98" y="373"/>
                  </a:moveTo>
                  <a:cubicBezTo>
                    <a:pt x="108" y="368"/>
                    <a:pt x="119" y="371"/>
                    <a:pt x="124" y="380"/>
                  </a:cubicBezTo>
                  <a:cubicBezTo>
                    <a:pt x="130" y="389"/>
                    <a:pt x="127" y="401"/>
                    <a:pt x="118" y="406"/>
                  </a:cubicBezTo>
                  <a:cubicBezTo>
                    <a:pt x="81" y="427"/>
                    <a:pt x="81" y="427"/>
                    <a:pt x="81" y="427"/>
                  </a:cubicBezTo>
                  <a:cubicBezTo>
                    <a:pt x="72" y="432"/>
                    <a:pt x="60" y="429"/>
                    <a:pt x="55" y="420"/>
                  </a:cubicBezTo>
                  <a:cubicBezTo>
                    <a:pt x="49" y="411"/>
                    <a:pt x="53" y="399"/>
                    <a:pt x="62" y="394"/>
                  </a:cubicBezTo>
                  <a:cubicBezTo>
                    <a:pt x="98" y="373"/>
                    <a:pt x="98" y="373"/>
                    <a:pt x="98" y="373"/>
                  </a:cubicBezTo>
                  <a:close/>
                  <a:moveTo>
                    <a:pt x="62" y="197"/>
                  </a:moveTo>
                  <a:cubicBezTo>
                    <a:pt x="72" y="197"/>
                    <a:pt x="81" y="205"/>
                    <a:pt x="81" y="216"/>
                  </a:cubicBezTo>
                  <a:cubicBezTo>
                    <a:pt x="81" y="226"/>
                    <a:pt x="72" y="235"/>
                    <a:pt x="62" y="235"/>
                  </a:cubicBezTo>
                  <a:cubicBezTo>
                    <a:pt x="19" y="235"/>
                    <a:pt x="19" y="235"/>
                    <a:pt x="19" y="235"/>
                  </a:cubicBezTo>
                  <a:cubicBezTo>
                    <a:pt x="9" y="235"/>
                    <a:pt x="0" y="226"/>
                    <a:pt x="0" y="216"/>
                  </a:cubicBezTo>
                  <a:cubicBezTo>
                    <a:pt x="0" y="205"/>
                    <a:pt x="9" y="197"/>
                    <a:pt x="19" y="197"/>
                  </a:cubicBezTo>
                  <a:cubicBezTo>
                    <a:pt x="62" y="197"/>
                    <a:pt x="62" y="197"/>
                    <a:pt x="62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2" name="Freeform 11"/>
            <p:cNvSpPr>
              <a:spLocks/>
            </p:cNvSpPr>
            <p:nvPr/>
          </p:nvSpPr>
          <p:spPr bwMode="auto">
            <a:xfrm>
              <a:off x="3845651" y="2427528"/>
              <a:ext cx="253087" cy="253452"/>
            </a:xfrm>
            <a:custGeom>
              <a:avLst/>
              <a:gdLst>
                <a:gd name="T0" fmla="*/ 3 w 293"/>
                <a:gd name="T1" fmla="*/ 38 h 293"/>
                <a:gd name="T2" fmla="*/ 16 w 293"/>
                <a:gd name="T3" fmla="*/ 15 h 293"/>
                <a:gd name="T4" fmla="*/ 39 w 293"/>
                <a:gd name="T5" fmla="*/ 28 h 293"/>
                <a:gd name="T6" fmla="*/ 50 w 293"/>
                <a:gd name="T7" fmla="*/ 65 h 293"/>
                <a:gd name="T8" fmla="*/ 91 w 293"/>
                <a:gd name="T9" fmla="*/ 53 h 293"/>
                <a:gd name="T10" fmla="*/ 91 w 293"/>
                <a:gd name="T11" fmla="*/ 53 h 293"/>
                <a:gd name="T12" fmla="*/ 127 w 293"/>
                <a:gd name="T13" fmla="*/ 48 h 293"/>
                <a:gd name="T14" fmla="*/ 127 w 293"/>
                <a:gd name="T15" fmla="*/ 19 h 293"/>
                <a:gd name="T16" fmla="*/ 146 w 293"/>
                <a:gd name="T17" fmla="*/ 0 h 293"/>
                <a:gd name="T18" fmla="*/ 165 w 293"/>
                <a:gd name="T19" fmla="*/ 19 h 293"/>
                <a:gd name="T20" fmla="*/ 165 w 293"/>
                <a:gd name="T21" fmla="*/ 48 h 293"/>
                <a:gd name="T22" fmla="*/ 202 w 293"/>
                <a:gd name="T23" fmla="*/ 53 h 293"/>
                <a:gd name="T24" fmla="*/ 202 w 293"/>
                <a:gd name="T25" fmla="*/ 53 h 293"/>
                <a:gd name="T26" fmla="*/ 202 w 293"/>
                <a:gd name="T27" fmla="*/ 53 h 293"/>
                <a:gd name="T28" fmla="*/ 242 w 293"/>
                <a:gd name="T29" fmla="*/ 65 h 293"/>
                <a:gd name="T30" fmla="*/ 253 w 293"/>
                <a:gd name="T31" fmla="*/ 28 h 293"/>
                <a:gd name="T32" fmla="*/ 277 w 293"/>
                <a:gd name="T33" fmla="*/ 15 h 293"/>
                <a:gd name="T34" fmla="*/ 290 w 293"/>
                <a:gd name="T35" fmla="*/ 38 h 293"/>
                <a:gd name="T36" fmla="*/ 220 w 293"/>
                <a:gd name="T37" fmla="*/ 278 h 293"/>
                <a:gd name="T38" fmla="*/ 196 w 293"/>
                <a:gd name="T39" fmla="*/ 290 h 293"/>
                <a:gd name="T40" fmla="*/ 183 w 293"/>
                <a:gd name="T41" fmla="*/ 267 h 293"/>
                <a:gd name="T42" fmla="*/ 232 w 293"/>
                <a:gd name="T43" fmla="*/ 102 h 293"/>
                <a:gd name="T44" fmla="*/ 194 w 293"/>
                <a:gd name="T45" fmla="*/ 90 h 293"/>
                <a:gd name="T46" fmla="*/ 194 w 293"/>
                <a:gd name="T47" fmla="*/ 90 h 293"/>
                <a:gd name="T48" fmla="*/ 165 w 293"/>
                <a:gd name="T49" fmla="*/ 86 h 293"/>
                <a:gd name="T50" fmla="*/ 165 w 293"/>
                <a:gd name="T51" fmla="*/ 132 h 293"/>
                <a:gd name="T52" fmla="*/ 146 w 293"/>
                <a:gd name="T53" fmla="*/ 151 h 293"/>
                <a:gd name="T54" fmla="*/ 127 w 293"/>
                <a:gd name="T55" fmla="*/ 132 h 293"/>
                <a:gd name="T56" fmla="*/ 127 w 293"/>
                <a:gd name="T57" fmla="*/ 86 h 293"/>
                <a:gd name="T58" fmla="*/ 99 w 293"/>
                <a:gd name="T59" fmla="*/ 90 h 293"/>
                <a:gd name="T60" fmla="*/ 99 w 293"/>
                <a:gd name="T61" fmla="*/ 90 h 293"/>
                <a:gd name="T62" fmla="*/ 61 w 293"/>
                <a:gd name="T63" fmla="*/ 102 h 293"/>
                <a:gd name="T64" fmla="*/ 109 w 293"/>
                <a:gd name="T65" fmla="*/ 267 h 293"/>
                <a:gd name="T66" fmla="*/ 96 w 293"/>
                <a:gd name="T67" fmla="*/ 290 h 293"/>
                <a:gd name="T68" fmla="*/ 73 w 293"/>
                <a:gd name="T69" fmla="*/ 278 h 293"/>
                <a:gd name="T70" fmla="*/ 3 w 293"/>
                <a:gd name="T71" fmla="*/ 38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3" h="293">
                  <a:moveTo>
                    <a:pt x="3" y="38"/>
                  </a:moveTo>
                  <a:cubicBezTo>
                    <a:pt x="0" y="28"/>
                    <a:pt x="6" y="18"/>
                    <a:pt x="16" y="15"/>
                  </a:cubicBezTo>
                  <a:cubicBezTo>
                    <a:pt x="26" y="12"/>
                    <a:pt x="37" y="18"/>
                    <a:pt x="39" y="28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63" y="60"/>
                    <a:pt x="77" y="56"/>
                    <a:pt x="91" y="53"/>
                  </a:cubicBezTo>
                  <a:cubicBezTo>
                    <a:pt x="91" y="53"/>
                    <a:pt x="91" y="53"/>
                    <a:pt x="91" y="53"/>
                  </a:cubicBezTo>
                  <a:cubicBezTo>
                    <a:pt x="103" y="50"/>
                    <a:pt x="115" y="49"/>
                    <a:pt x="127" y="48"/>
                  </a:cubicBezTo>
                  <a:cubicBezTo>
                    <a:pt x="127" y="19"/>
                    <a:pt x="127" y="19"/>
                    <a:pt x="127" y="19"/>
                  </a:cubicBezTo>
                  <a:cubicBezTo>
                    <a:pt x="127" y="8"/>
                    <a:pt x="136" y="0"/>
                    <a:pt x="146" y="0"/>
                  </a:cubicBezTo>
                  <a:cubicBezTo>
                    <a:pt x="157" y="0"/>
                    <a:pt x="165" y="8"/>
                    <a:pt x="165" y="19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78" y="49"/>
                    <a:pt x="190" y="50"/>
                    <a:pt x="202" y="53"/>
                  </a:cubicBezTo>
                  <a:cubicBezTo>
                    <a:pt x="202" y="53"/>
                    <a:pt x="202" y="53"/>
                    <a:pt x="202" y="53"/>
                  </a:cubicBezTo>
                  <a:cubicBezTo>
                    <a:pt x="202" y="53"/>
                    <a:pt x="202" y="53"/>
                    <a:pt x="202" y="53"/>
                  </a:cubicBezTo>
                  <a:cubicBezTo>
                    <a:pt x="216" y="56"/>
                    <a:pt x="229" y="60"/>
                    <a:pt x="242" y="65"/>
                  </a:cubicBezTo>
                  <a:cubicBezTo>
                    <a:pt x="253" y="28"/>
                    <a:pt x="253" y="28"/>
                    <a:pt x="253" y="28"/>
                  </a:cubicBezTo>
                  <a:cubicBezTo>
                    <a:pt x="256" y="18"/>
                    <a:pt x="267" y="12"/>
                    <a:pt x="277" y="15"/>
                  </a:cubicBezTo>
                  <a:cubicBezTo>
                    <a:pt x="287" y="18"/>
                    <a:pt x="293" y="28"/>
                    <a:pt x="290" y="38"/>
                  </a:cubicBezTo>
                  <a:cubicBezTo>
                    <a:pt x="220" y="278"/>
                    <a:pt x="220" y="278"/>
                    <a:pt x="220" y="278"/>
                  </a:cubicBezTo>
                  <a:cubicBezTo>
                    <a:pt x="217" y="288"/>
                    <a:pt x="206" y="293"/>
                    <a:pt x="196" y="290"/>
                  </a:cubicBezTo>
                  <a:cubicBezTo>
                    <a:pt x="186" y="288"/>
                    <a:pt x="180" y="277"/>
                    <a:pt x="183" y="267"/>
                  </a:cubicBezTo>
                  <a:cubicBezTo>
                    <a:pt x="232" y="102"/>
                    <a:pt x="232" y="102"/>
                    <a:pt x="232" y="102"/>
                  </a:cubicBezTo>
                  <a:cubicBezTo>
                    <a:pt x="220" y="97"/>
                    <a:pt x="207" y="93"/>
                    <a:pt x="194" y="90"/>
                  </a:cubicBezTo>
                  <a:cubicBezTo>
                    <a:pt x="194" y="90"/>
                    <a:pt x="194" y="90"/>
                    <a:pt x="194" y="90"/>
                  </a:cubicBezTo>
                  <a:cubicBezTo>
                    <a:pt x="185" y="88"/>
                    <a:pt x="175" y="87"/>
                    <a:pt x="165" y="86"/>
                  </a:cubicBezTo>
                  <a:cubicBezTo>
                    <a:pt x="165" y="132"/>
                    <a:pt x="165" y="132"/>
                    <a:pt x="165" y="132"/>
                  </a:cubicBezTo>
                  <a:cubicBezTo>
                    <a:pt x="165" y="143"/>
                    <a:pt x="157" y="151"/>
                    <a:pt x="146" y="151"/>
                  </a:cubicBezTo>
                  <a:cubicBezTo>
                    <a:pt x="136" y="151"/>
                    <a:pt x="127" y="143"/>
                    <a:pt x="127" y="132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18" y="87"/>
                    <a:pt x="108" y="88"/>
                    <a:pt x="99" y="90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85" y="93"/>
                    <a:pt x="73" y="97"/>
                    <a:pt x="61" y="102"/>
                  </a:cubicBezTo>
                  <a:cubicBezTo>
                    <a:pt x="109" y="267"/>
                    <a:pt x="109" y="267"/>
                    <a:pt x="109" y="267"/>
                  </a:cubicBezTo>
                  <a:cubicBezTo>
                    <a:pt x="112" y="277"/>
                    <a:pt x="106" y="288"/>
                    <a:pt x="96" y="290"/>
                  </a:cubicBezTo>
                  <a:cubicBezTo>
                    <a:pt x="86" y="293"/>
                    <a:pt x="76" y="288"/>
                    <a:pt x="73" y="278"/>
                  </a:cubicBezTo>
                  <a:cubicBezTo>
                    <a:pt x="3" y="38"/>
                    <a:pt x="3" y="38"/>
                    <a:pt x="3" y="3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3064037" y="1950696"/>
            <a:ext cx="590915" cy="580637"/>
            <a:chOff x="5037571" y="856343"/>
            <a:chExt cx="715006" cy="702571"/>
          </a:xfrm>
        </p:grpSpPr>
        <p:sp>
          <p:nvSpPr>
            <p:cNvPr id="54" name="Freeform 39"/>
            <p:cNvSpPr>
              <a:spLocks/>
            </p:cNvSpPr>
            <p:nvPr/>
          </p:nvSpPr>
          <p:spPr bwMode="auto">
            <a:xfrm>
              <a:off x="5468769" y="856343"/>
              <a:ext cx="244675" cy="244675"/>
            </a:xfrm>
            <a:custGeom>
              <a:avLst/>
              <a:gdLst>
                <a:gd name="T0" fmla="*/ 19 w 283"/>
                <a:gd name="T1" fmla="*/ 0 h 283"/>
                <a:gd name="T2" fmla="*/ 264 w 283"/>
                <a:gd name="T3" fmla="*/ 0 h 283"/>
                <a:gd name="T4" fmla="*/ 276 w 283"/>
                <a:gd name="T5" fmla="*/ 4 h 283"/>
                <a:gd name="T6" fmla="*/ 224 w 283"/>
                <a:gd name="T7" fmla="*/ 38 h 283"/>
                <a:gd name="T8" fmla="*/ 97 w 283"/>
                <a:gd name="T9" fmla="*/ 38 h 283"/>
                <a:gd name="T10" fmla="*/ 90 w 283"/>
                <a:gd name="T11" fmla="*/ 38 h 283"/>
                <a:gd name="T12" fmla="*/ 38 w 283"/>
                <a:gd name="T13" fmla="*/ 38 h 283"/>
                <a:gd name="T14" fmla="*/ 38 w 283"/>
                <a:gd name="T15" fmla="*/ 245 h 283"/>
                <a:gd name="T16" fmla="*/ 103 w 283"/>
                <a:gd name="T17" fmla="*/ 245 h 283"/>
                <a:gd name="T18" fmla="*/ 127 w 283"/>
                <a:gd name="T19" fmla="*/ 245 h 283"/>
                <a:gd name="T20" fmla="*/ 245 w 283"/>
                <a:gd name="T21" fmla="*/ 245 h 283"/>
                <a:gd name="T22" fmla="*/ 245 w 283"/>
                <a:gd name="T23" fmla="*/ 152 h 283"/>
                <a:gd name="T24" fmla="*/ 283 w 283"/>
                <a:gd name="T25" fmla="*/ 115 h 283"/>
                <a:gd name="T26" fmla="*/ 283 w 283"/>
                <a:gd name="T27" fmla="*/ 264 h 283"/>
                <a:gd name="T28" fmla="*/ 264 w 283"/>
                <a:gd name="T29" fmla="*/ 283 h 283"/>
                <a:gd name="T30" fmla="*/ 19 w 283"/>
                <a:gd name="T31" fmla="*/ 283 h 283"/>
                <a:gd name="T32" fmla="*/ 0 w 283"/>
                <a:gd name="T33" fmla="*/ 264 h 283"/>
                <a:gd name="T34" fmla="*/ 0 w 283"/>
                <a:gd name="T35" fmla="*/ 19 h 283"/>
                <a:gd name="T36" fmla="*/ 19 w 283"/>
                <a:gd name="T37" fmla="*/ 0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83" h="283">
                  <a:moveTo>
                    <a:pt x="19" y="0"/>
                  </a:moveTo>
                  <a:cubicBezTo>
                    <a:pt x="264" y="0"/>
                    <a:pt x="264" y="0"/>
                    <a:pt x="264" y="0"/>
                  </a:cubicBezTo>
                  <a:cubicBezTo>
                    <a:pt x="269" y="0"/>
                    <a:pt x="273" y="2"/>
                    <a:pt x="276" y="4"/>
                  </a:cubicBezTo>
                  <a:cubicBezTo>
                    <a:pt x="259" y="16"/>
                    <a:pt x="242" y="27"/>
                    <a:pt x="224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5" y="38"/>
                    <a:pt x="92" y="38"/>
                    <a:pt x="90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245"/>
                    <a:pt x="38" y="245"/>
                    <a:pt x="38" y="245"/>
                  </a:cubicBezTo>
                  <a:cubicBezTo>
                    <a:pt x="103" y="245"/>
                    <a:pt x="103" y="245"/>
                    <a:pt x="103" y="245"/>
                  </a:cubicBezTo>
                  <a:cubicBezTo>
                    <a:pt x="111" y="247"/>
                    <a:pt x="119" y="247"/>
                    <a:pt x="127" y="245"/>
                  </a:cubicBezTo>
                  <a:cubicBezTo>
                    <a:pt x="245" y="245"/>
                    <a:pt x="245" y="245"/>
                    <a:pt x="245" y="245"/>
                  </a:cubicBezTo>
                  <a:cubicBezTo>
                    <a:pt x="245" y="152"/>
                    <a:pt x="245" y="152"/>
                    <a:pt x="245" y="152"/>
                  </a:cubicBezTo>
                  <a:cubicBezTo>
                    <a:pt x="258" y="140"/>
                    <a:pt x="270" y="128"/>
                    <a:pt x="283" y="115"/>
                  </a:cubicBezTo>
                  <a:cubicBezTo>
                    <a:pt x="283" y="264"/>
                    <a:pt x="283" y="264"/>
                    <a:pt x="283" y="264"/>
                  </a:cubicBezTo>
                  <a:cubicBezTo>
                    <a:pt x="283" y="274"/>
                    <a:pt x="275" y="283"/>
                    <a:pt x="264" y="283"/>
                  </a:cubicBezTo>
                  <a:cubicBezTo>
                    <a:pt x="19" y="283"/>
                    <a:pt x="19" y="283"/>
                    <a:pt x="19" y="283"/>
                  </a:cubicBezTo>
                  <a:cubicBezTo>
                    <a:pt x="9" y="283"/>
                    <a:pt x="0" y="274"/>
                    <a:pt x="0" y="26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9"/>
                    <a:pt x="9" y="0"/>
                    <a:pt x="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5" name="Freeform 40"/>
            <p:cNvSpPr>
              <a:spLocks noEditPoints="1"/>
            </p:cNvSpPr>
            <p:nvPr/>
          </p:nvSpPr>
          <p:spPr bwMode="auto">
            <a:xfrm>
              <a:off x="5037571" y="889259"/>
              <a:ext cx="423518" cy="669655"/>
            </a:xfrm>
            <a:custGeom>
              <a:avLst/>
              <a:gdLst>
                <a:gd name="T0" fmla="*/ 253 w 490"/>
                <a:gd name="T1" fmla="*/ 737 h 775"/>
                <a:gd name="T2" fmla="*/ 211 w 490"/>
                <a:gd name="T3" fmla="*/ 775 h 775"/>
                <a:gd name="T4" fmla="*/ 175 w 490"/>
                <a:gd name="T5" fmla="*/ 762 h 775"/>
                <a:gd name="T6" fmla="*/ 161 w 490"/>
                <a:gd name="T7" fmla="*/ 762 h 775"/>
                <a:gd name="T8" fmla="*/ 125 w 490"/>
                <a:gd name="T9" fmla="*/ 775 h 775"/>
                <a:gd name="T10" fmla="*/ 84 w 490"/>
                <a:gd name="T11" fmla="*/ 737 h 775"/>
                <a:gd name="T12" fmla="*/ 76 w 490"/>
                <a:gd name="T13" fmla="*/ 475 h 775"/>
                <a:gd name="T14" fmla="*/ 65 w 490"/>
                <a:gd name="T15" fmla="*/ 474 h 775"/>
                <a:gd name="T16" fmla="*/ 21 w 490"/>
                <a:gd name="T17" fmla="*/ 441 h 775"/>
                <a:gd name="T18" fmla="*/ 19 w 490"/>
                <a:gd name="T19" fmla="*/ 217 h 775"/>
                <a:gd name="T20" fmla="*/ 48 w 490"/>
                <a:gd name="T21" fmla="*/ 192 h 775"/>
                <a:gd name="T22" fmla="*/ 121 w 490"/>
                <a:gd name="T23" fmla="*/ 183 h 775"/>
                <a:gd name="T24" fmla="*/ 132 w 490"/>
                <a:gd name="T25" fmla="*/ 189 h 775"/>
                <a:gd name="T26" fmla="*/ 168 w 490"/>
                <a:gd name="T27" fmla="*/ 243 h 775"/>
                <a:gd name="T28" fmla="*/ 204 w 490"/>
                <a:gd name="T29" fmla="*/ 189 h 775"/>
                <a:gd name="T30" fmla="*/ 216 w 490"/>
                <a:gd name="T31" fmla="*/ 183 h 775"/>
                <a:gd name="T32" fmla="*/ 257 w 490"/>
                <a:gd name="T33" fmla="*/ 188 h 775"/>
                <a:gd name="T34" fmla="*/ 293 w 490"/>
                <a:gd name="T35" fmla="*/ 205 h 775"/>
                <a:gd name="T36" fmla="*/ 331 w 490"/>
                <a:gd name="T37" fmla="*/ 251 h 775"/>
                <a:gd name="T38" fmla="*/ 339 w 490"/>
                <a:gd name="T39" fmla="*/ 259 h 775"/>
                <a:gd name="T40" fmla="*/ 355 w 490"/>
                <a:gd name="T41" fmla="*/ 261 h 775"/>
                <a:gd name="T42" fmla="*/ 362 w 490"/>
                <a:gd name="T43" fmla="*/ 256 h 775"/>
                <a:gd name="T44" fmla="*/ 406 w 490"/>
                <a:gd name="T45" fmla="*/ 223 h 775"/>
                <a:gd name="T46" fmla="*/ 452 w 490"/>
                <a:gd name="T47" fmla="*/ 284 h 775"/>
                <a:gd name="T48" fmla="*/ 405 w 490"/>
                <a:gd name="T49" fmla="*/ 318 h 775"/>
                <a:gd name="T50" fmla="*/ 357 w 490"/>
                <a:gd name="T51" fmla="*/ 346 h 775"/>
                <a:gd name="T52" fmla="*/ 321 w 490"/>
                <a:gd name="T53" fmla="*/ 343 h 775"/>
                <a:gd name="T54" fmla="*/ 275 w 490"/>
                <a:gd name="T55" fmla="*/ 302 h 775"/>
                <a:gd name="T56" fmla="*/ 265 w 490"/>
                <a:gd name="T57" fmla="*/ 291 h 775"/>
                <a:gd name="T58" fmla="*/ 253 w 490"/>
                <a:gd name="T59" fmla="*/ 737 h 775"/>
                <a:gd name="T60" fmla="*/ 170 w 490"/>
                <a:gd name="T61" fmla="*/ 1 h 775"/>
                <a:gd name="T62" fmla="*/ 236 w 490"/>
                <a:gd name="T63" fmla="*/ 74 h 775"/>
                <a:gd name="T64" fmla="*/ 167 w 490"/>
                <a:gd name="T65" fmla="*/ 159 h 775"/>
                <a:gd name="T66" fmla="*/ 100 w 490"/>
                <a:gd name="T67" fmla="*/ 71 h 775"/>
                <a:gd name="T68" fmla="*/ 170 w 490"/>
                <a:gd name="T69" fmla="*/ 1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90" h="775">
                  <a:moveTo>
                    <a:pt x="253" y="737"/>
                  </a:moveTo>
                  <a:cubicBezTo>
                    <a:pt x="252" y="758"/>
                    <a:pt x="230" y="775"/>
                    <a:pt x="211" y="775"/>
                  </a:cubicBezTo>
                  <a:cubicBezTo>
                    <a:pt x="198" y="775"/>
                    <a:pt x="182" y="770"/>
                    <a:pt x="175" y="762"/>
                  </a:cubicBezTo>
                  <a:cubicBezTo>
                    <a:pt x="172" y="757"/>
                    <a:pt x="165" y="757"/>
                    <a:pt x="161" y="762"/>
                  </a:cubicBezTo>
                  <a:cubicBezTo>
                    <a:pt x="155" y="770"/>
                    <a:pt x="138" y="775"/>
                    <a:pt x="125" y="775"/>
                  </a:cubicBezTo>
                  <a:cubicBezTo>
                    <a:pt x="106" y="775"/>
                    <a:pt x="85" y="758"/>
                    <a:pt x="84" y="737"/>
                  </a:cubicBezTo>
                  <a:cubicBezTo>
                    <a:pt x="76" y="475"/>
                    <a:pt x="76" y="475"/>
                    <a:pt x="76" y="475"/>
                  </a:cubicBezTo>
                  <a:cubicBezTo>
                    <a:pt x="65" y="474"/>
                    <a:pt x="65" y="474"/>
                    <a:pt x="65" y="474"/>
                  </a:cubicBezTo>
                  <a:cubicBezTo>
                    <a:pt x="47" y="472"/>
                    <a:pt x="24" y="459"/>
                    <a:pt x="21" y="441"/>
                  </a:cubicBezTo>
                  <a:cubicBezTo>
                    <a:pt x="0" y="331"/>
                    <a:pt x="4" y="332"/>
                    <a:pt x="19" y="217"/>
                  </a:cubicBezTo>
                  <a:cubicBezTo>
                    <a:pt x="21" y="209"/>
                    <a:pt x="31" y="194"/>
                    <a:pt x="48" y="192"/>
                  </a:cubicBezTo>
                  <a:cubicBezTo>
                    <a:pt x="121" y="183"/>
                    <a:pt x="121" y="183"/>
                    <a:pt x="121" y="183"/>
                  </a:cubicBezTo>
                  <a:cubicBezTo>
                    <a:pt x="125" y="183"/>
                    <a:pt x="130" y="185"/>
                    <a:pt x="132" y="189"/>
                  </a:cubicBezTo>
                  <a:cubicBezTo>
                    <a:pt x="168" y="243"/>
                    <a:pt x="168" y="243"/>
                    <a:pt x="168" y="243"/>
                  </a:cubicBezTo>
                  <a:cubicBezTo>
                    <a:pt x="204" y="189"/>
                    <a:pt x="204" y="189"/>
                    <a:pt x="204" y="189"/>
                  </a:cubicBezTo>
                  <a:cubicBezTo>
                    <a:pt x="207" y="185"/>
                    <a:pt x="211" y="183"/>
                    <a:pt x="216" y="183"/>
                  </a:cubicBezTo>
                  <a:cubicBezTo>
                    <a:pt x="257" y="188"/>
                    <a:pt x="257" y="188"/>
                    <a:pt x="257" y="188"/>
                  </a:cubicBezTo>
                  <a:cubicBezTo>
                    <a:pt x="278" y="191"/>
                    <a:pt x="285" y="196"/>
                    <a:pt x="293" y="205"/>
                  </a:cubicBezTo>
                  <a:cubicBezTo>
                    <a:pt x="307" y="223"/>
                    <a:pt x="320" y="239"/>
                    <a:pt x="331" y="251"/>
                  </a:cubicBezTo>
                  <a:cubicBezTo>
                    <a:pt x="334" y="254"/>
                    <a:pt x="336" y="257"/>
                    <a:pt x="339" y="259"/>
                  </a:cubicBezTo>
                  <a:cubicBezTo>
                    <a:pt x="343" y="264"/>
                    <a:pt x="350" y="264"/>
                    <a:pt x="355" y="261"/>
                  </a:cubicBezTo>
                  <a:cubicBezTo>
                    <a:pt x="357" y="259"/>
                    <a:pt x="360" y="258"/>
                    <a:pt x="362" y="256"/>
                  </a:cubicBezTo>
                  <a:cubicBezTo>
                    <a:pt x="373" y="248"/>
                    <a:pt x="393" y="233"/>
                    <a:pt x="406" y="223"/>
                  </a:cubicBezTo>
                  <a:cubicBezTo>
                    <a:pt x="442" y="195"/>
                    <a:pt x="490" y="255"/>
                    <a:pt x="452" y="284"/>
                  </a:cubicBezTo>
                  <a:cubicBezTo>
                    <a:pt x="438" y="294"/>
                    <a:pt x="418" y="310"/>
                    <a:pt x="405" y="318"/>
                  </a:cubicBezTo>
                  <a:cubicBezTo>
                    <a:pt x="386" y="332"/>
                    <a:pt x="369" y="342"/>
                    <a:pt x="357" y="346"/>
                  </a:cubicBezTo>
                  <a:cubicBezTo>
                    <a:pt x="346" y="351"/>
                    <a:pt x="332" y="351"/>
                    <a:pt x="321" y="343"/>
                  </a:cubicBezTo>
                  <a:cubicBezTo>
                    <a:pt x="305" y="333"/>
                    <a:pt x="291" y="320"/>
                    <a:pt x="275" y="302"/>
                  </a:cubicBezTo>
                  <a:cubicBezTo>
                    <a:pt x="272" y="299"/>
                    <a:pt x="269" y="295"/>
                    <a:pt x="265" y="291"/>
                  </a:cubicBezTo>
                  <a:cubicBezTo>
                    <a:pt x="253" y="737"/>
                    <a:pt x="253" y="737"/>
                    <a:pt x="253" y="737"/>
                  </a:cubicBezTo>
                  <a:close/>
                  <a:moveTo>
                    <a:pt x="170" y="1"/>
                  </a:moveTo>
                  <a:cubicBezTo>
                    <a:pt x="207" y="2"/>
                    <a:pt x="237" y="34"/>
                    <a:pt x="236" y="74"/>
                  </a:cubicBezTo>
                  <a:cubicBezTo>
                    <a:pt x="235" y="113"/>
                    <a:pt x="204" y="160"/>
                    <a:pt x="167" y="159"/>
                  </a:cubicBezTo>
                  <a:cubicBezTo>
                    <a:pt x="129" y="159"/>
                    <a:pt x="100" y="110"/>
                    <a:pt x="100" y="71"/>
                  </a:cubicBezTo>
                  <a:cubicBezTo>
                    <a:pt x="101" y="32"/>
                    <a:pt x="132" y="0"/>
                    <a:pt x="170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6" name="Freeform 41"/>
            <p:cNvSpPr>
              <a:spLocks/>
            </p:cNvSpPr>
            <p:nvPr/>
          </p:nvSpPr>
          <p:spPr bwMode="auto">
            <a:xfrm>
              <a:off x="5532772" y="870972"/>
              <a:ext cx="219805" cy="176283"/>
            </a:xfrm>
            <a:custGeom>
              <a:avLst/>
              <a:gdLst>
                <a:gd name="T0" fmla="*/ 35 w 254"/>
                <a:gd name="T1" fmla="*/ 62 h 204"/>
                <a:gd name="T2" fmla="*/ 0 w 254"/>
                <a:gd name="T3" fmla="*/ 66 h 204"/>
                <a:gd name="T4" fmla="*/ 11 w 254"/>
                <a:gd name="T5" fmla="*/ 171 h 204"/>
                <a:gd name="T6" fmla="*/ 48 w 254"/>
                <a:gd name="T7" fmla="*/ 195 h 204"/>
                <a:gd name="T8" fmla="*/ 243 w 254"/>
                <a:gd name="T9" fmla="*/ 20 h 204"/>
                <a:gd name="T10" fmla="*/ 230 w 254"/>
                <a:gd name="T11" fmla="*/ 7 h 204"/>
                <a:gd name="T12" fmla="*/ 53 w 254"/>
                <a:gd name="T13" fmla="*/ 116 h 204"/>
                <a:gd name="T14" fmla="*/ 35 w 254"/>
                <a:gd name="T15" fmla="*/ 6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4" h="204">
                  <a:moveTo>
                    <a:pt x="35" y="62"/>
                  </a:moveTo>
                  <a:cubicBezTo>
                    <a:pt x="31" y="48"/>
                    <a:pt x="0" y="51"/>
                    <a:pt x="0" y="66"/>
                  </a:cubicBezTo>
                  <a:cubicBezTo>
                    <a:pt x="0" y="113"/>
                    <a:pt x="4" y="130"/>
                    <a:pt x="11" y="171"/>
                  </a:cubicBezTo>
                  <a:cubicBezTo>
                    <a:pt x="14" y="186"/>
                    <a:pt x="36" y="204"/>
                    <a:pt x="48" y="195"/>
                  </a:cubicBezTo>
                  <a:cubicBezTo>
                    <a:pt x="133" y="135"/>
                    <a:pt x="169" y="92"/>
                    <a:pt x="243" y="20"/>
                  </a:cubicBezTo>
                  <a:cubicBezTo>
                    <a:pt x="254" y="9"/>
                    <a:pt x="240" y="0"/>
                    <a:pt x="230" y="7"/>
                  </a:cubicBezTo>
                  <a:cubicBezTo>
                    <a:pt x="158" y="56"/>
                    <a:pt x="123" y="73"/>
                    <a:pt x="53" y="116"/>
                  </a:cubicBezTo>
                  <a:cubicBezTo>
                    <a:pt x="42" y="95"/>
                    <a:pt x="40" y="80"/>
                    <a:pt x="35" y="6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5151140" y="4339297"/>
            <a:ext cx="586077" cy="553435"/>
            <a:chOff x="6460269" y="872801"/>
            <a:chExt cx="709154" cy="669655"/>
          </a:xfrm>
        </p:grpSpPr>
        <p:sp>
          <p:nvSpPr>
            <p:cNvPr id="58" name="Freeform 42"/>
            <p:cNvSpPr>
              <a:spLocks noEditPoints="1"/>
            </p:cNvSpPr>
            <p:nvPr/>
          </p:nvSpPr>
          <p:spPr bwMode="auto">
            <a:xfrm>
              <a:off x="6460269" y="872801"/>
              <a:ext cx="442902" cy="669655"/>
            </a:xfrm>
            <a:custGeom>
              <a:avLst/>
              <a:gdLst>
                <a:gd name="T0" fmla="*/ 250 w 512"/>
                <a:gd name="T1" fmla="*/ 737 h 775"/>
                <a:gd name="T2" fmla="*/ 209 w 512"/>
                <a:gd name="T3" fmla="*/ 775 h 775"/>
                <a:gd name="T4" fmla="*/ 173 w 512"/>
                <a:gd name="T5" fmla="*/ 762 h 775"/>
                <a:gd name="T6" fmla="*/ 159 w 512"/>
                <a:gd name="T7" fmla="*/ 762 h 775"/>
                <a:gd name="T8" fmla="*/ 124 w 512"/>
                <a:gd name="T9" fmla="*/ 775 h 775"/>
                <a:gd name="T10" fmla="*/ 83 w 512"/>
                <a:gd name="T11" fmla="*/ 737 h 775"/>
                <a:gd name="T12" fmla="*/ 75 w 512"/>
                <a:gd name="T13" fmla="*/ 475 h 775"/>
                <a:gd name="T14" fmla="*/ 65 w 512"/>
                <a:gd name="T15" fmla="*/ 474 h 775"/>
                <a:gd name="T16" fmla="*/ 21 w 512"/>
                <a:gd name="T17" fmla="*/ 441 h 775"/>
                <a:gd name="T18" fmla="*/ 19 w 512"/>
                <a:gd name="T19" fmla="*/ 214 h 775"/>
                <a:gd name="T20" fmla="*/ 48 w 512"/>
                <a:gd name="T21" fmla="*/ 189 h 775"/>
                <a:gd name="T22" fmla="*/ 119 w 512"/>
                <a:gd name="T23" fmla="*/ 181 h 775"/>
                <a:gd name="T24" fmla="*/ 131 w 512"/>
                <a:gd name="T25" fmla="*/ 186 h 775"/>
                <a:gd name="T26" fmla="*/ 166 w 512"/>
                <a:gd name="T27" fmla="*/ 239 h 775"/>
                <a:gd name="T28" fmla="*/ 202 w 512"/>
                <a:gd name="T29" fmla="*/ 186 h 775"/>
                <a:gd name="T30" fmla="*/ 213 w 512"/>
                <a:gd name="T31" fmla="*/ 181 h 775"/>
                <a:gd name="T32" fmla="*/ 269 w 512"/>
                <a:gd name="T33" fmla="*/ 184 h 775"/>
                <a:gd name="T34" fmla="*/ 286 w 512"/>
                <a:gd name="T35" fmla="*/ 190 h 775"/>
                <a:gd name="T36" fmla="*/ 361 w 512"/>
                <a:gd name="T37" fmla="*/ 220 h 775"/>
                <a:gd name="T38" fmla="*/ 454 w 512"/>
                <a:gd name="T39" fmla="*/ 179 h 775"/>
                <a:gd name="T40" fmla="*/ 503 w 512"/>
                <a:gd name="T41" fmla="*/ 193 h 775"/>
                <a:gd name="T42" fmla="*/ 488 w 512"/>
                <a:gd name="T43" fmla="*/ 243 h 775"/>
                <a:gd name="T44" fmla="*/ 382 w 512"/>
                <a:gd name="T45" fmla="*/ 290 h 775"/>
                <a:gd name="T46" fmla="*/ 359 w 512"/>
                <a:gd name="T47" fmla="*/ 294 h 775"/>
                <a:gd name="T48" fmla="*/ 266 w 512"/>
                <a:gd name="T49" fmla="*/ 263 h 775"/>
                <a:gd name="T50" fmla="*/ 261 w 512"/>
                <a:gd name="T51" fmla="*/ 265 h 775"/>
                <a:gd name="T52" fmla="*/ 250 w 512"/>
                <a:gd name="T53" fmla="*/ 737 h 775"/>
                <a:gd name="T54" fmla="*/ 168 w 512"/>
                <a:gd name="T55" fmla="*/ 1 h 775"/>
                <a:gd name="T56" fmla="*/ 233 w 512"/>
                <a:gd name="T57" fmla="*/ 72 h 775"/>
                <a:gd name="T58" fmla="*/ 165 w 512"/>
                <a:gd name="T59" fmla="*/ 157 h 775"/>
                <a:gd name="T60" fmla="*/ 99 w 512"/>
                <a:gd name="T61" fmla="*/ 70 h 775"/>
                <a:gd name="T62" fmla="*/ 168 w 512"/>
                <a:gd name="T63" fmla="*/ 1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12" h="775">
                  <a:moveTo>
                    <a:pt x="250" y="737"/>
                  </a:moveTo>
                  <a:cubicBezTo>
                    <a:pt x="249" y="758"/>
                    <a:pt x="228" y="775"/>
                    <a:pt x="209" y="775"/>
                  </a:cubicBezTo>
                  <a:cubicBezTo>
                    <a:pt x="196" y="775"/>
                    <a:pt x="180" y="770"/>
                    <a:pt x="173" y="762"/>
                  </a:cubicBezTo>
                  <a:cubicBezTo>
                    <a:pt x="170" y="757"/>
                    <a:pt x="163" y="757"/>
                    <a:pt x="159" y="762"/>
                  </a:cubicBezTo>
                  <a:cubicBezTo>
                    <a:pt x="153" y="770"/>
                    <a:pt x="137" y="775"/>
                    <a:pt x="124" y="775"/>
                  </a:cubicBezTo>
                  <a:cubicBezTo>
                    <a:pt x="105" y="775"/>
                    <a:pt x="84" y="758"/>
                    <a:pt x="83" y="737"/>
                  </a:cubicBezTo>
                  <a:cubicBezTo>
                    <a:pt x="75" y="475"/>
                    <a:pt x="75" y="475"/>
                    <a:pt x="75" y="475"/>
                  </a:cubicBezTo>
                  <a:cubicBezTo>
                    <a:pt x="65" y="474"/>
                    <a:pt x="65" y="474"/>
                    <a:pt x="65" y="474"/>
                  </a:cubicBezTo>
                  <a:cubicBezTo>
                    <a:pt x="46" y="472"/>
                    <a:pt x="24" y="460"/>
                    <a:pt x="21" y="441"/>
                  </a:cubicBezTo>
                  <a:cubicBezTo>
                    <a:pt x="0" y="333"/>
                    <a:pt x="4" y="328"/>
                    <a:pt x="19" y="214"/>
                  </a:cubicBezTo>
                  <a:cubicBezTo>
                    <a:pt x="21" y="206"/>
                    <a:pt x="30" y="191"/>
                    <a:pt x="48" y="189"/>
                  </a:cubicBezTo>
                  <a:cubicBezTo>
                    <a:pt x="119" y="181"/>
                    <a:pt x="119" y="181"/>
                    <a:pt x="119" y="181"/>
                  </a:cubicBezTo>
                  <a:cubicBezTo>
                    <a:pt x="124" y="180"/>
                    <a:pt x="128" y="182"/>
                    <a:pt x="131" y="186"/>
                  </a:cubicBezTo>
                  <a:cubicBezTo>
                    <a:pt x="166" y="239"/>
                    <a:pt x="166" y="239"/>
                    <a:pt x="166" y="239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4" y="182"/>
                    <a:pt x="209" y="180"/>
                    <a:pt x="213" y="181"/>
                  </a:cubicBezTo>
                  <a:cubicBezTo>
                    <a:pt x="219" y="181"/>
                    <a:pt x="248" y="183"/>
                    <a:pt x="269" y="184"/>
                  </a:cubicBezTo>
                  <a:cubicBezTo>
                    <a:pt x="275" y="185"/>
                    <a:pt x="281" y="186"/>
                    <a:pt x="286" y="190"/>
                  </a:cubicBezTo>
                  <a:cubicBezTo>
                    <a:pt x="309" y="204"/>
                    <a:pt x="334" y="215"/>
                    <a:pt x="361" y="220"/>
                  </a:cubicBezTo>
                  <a:cubicBezTo>
                    <a:pt x="393" y="209"/>
                    <a:pt x="424" y="195"/>
                    <a:pt x="454" y="179"/>
                  </a:cubicBezTo>
                  <a:cubicBezTo>
                    <a:pt x="471" y="169"/>
                    <a:pt x="493" y="176"/>
                    <a:pt x="503" y="193"/>
                  </a:cubicBezTo>
                  <a:cubicBezTo>
                    <a:pt x="512" y="211"/>
                    <a:pt x="506" y="233"/>
                    <a:pt x="488" y="243"/>
                  </a:cubicBezTo>
                  <a:cubicBezTo>
                    <a:pt x="452" y="262"/>
                    <a:pt x="420" y="274"/>
                    <a:pt x="382" y="290"/>
                  </a:cubicBezTo>
                  <a:cubicBezTo>
                    <a:pt x="375" y="293"/>
                    <a:pt x="367" y="295"/>
                    <a:pt x="359" y="294"/>
                  </a:cubicBezTo>
                  <a:cubicBezTo>
                    <a:pt x="326" y="288"/>
                    <a:pt x="296" y="279"/>
                    <a:pt x="266" y="263"/>
                  </a:cubicBezTo>
                  <a:cubicBezTo>
                    <a:pt x="261" y="265"/>
                    <a:pt x="261" y="265"/>
                    <a:pt x="261" y="265"/>
                  </a:cubicBezTo>
                  <a:cubicBezTo>
                    <a:pt x="250" y="737"/>
                    <a:pt x="250" y="737"/>
                    <a:pt x="250" y="737"/>
                  </a:cubicBezTo>
                  <a:close/>
                  <a:moveTo>
                    <a:pt x="168" y="1"/>
                  </a:moveTo>
                  <a:cubicBezTo>
                    <a:pt x="205" y="1"/>
                    <a:pt x="234" y="33"/>
                    <a:pt x="233" y="72"/>
                  </a:cubicBezTo>
                  <a:cubicBezTo>
                    <a:pt x="233" y="111"/>
                    <a:pt x="202" y="158"/>
                    <a:pt x="165" y="157"/>
                  </a:cubicBezTo>
                  <a:cubicBezTo>
                    <a:pt x="128" y="156"/>
                    <a:pt x="99" y="109"/>
                    <a:pt x="99" y="70"/>
                  </a:cubicBezTo>
                  <a:cubicBezTo>
                    <a:pt x="100" y="31"/>
                    <a:pt x="131" y="0"/>
                    <a:pt x="168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9" name="Freeform 43"/>
            <p:cNvSpPr>
              <a:spLocks noEditPoints="1"/>
            </p:cNvSpPr>
            <p:nvPr/>
          </p:nvSpPr>
          <p:spPr bwMode="auto">
            <a:xfrm>
              <a:off x="6735299" y="1108698"/>
              <a:ext cx="434124" cy="433758"/>
            </a:xfrm>
            <a:custGeom>
              <a:avLst/>
              <a:gdLst>
                <a:gd name="T0" fmla="*/ 388 w 502"/>
                <a:gd name="T1" fmla="*/ 388 h 502"/>
                <a:gd name="T2" fmla="*/ 383 w 502"/>
                <a:gd name="T3" fmla="*/ 335 h 502"/>
                <a:gd name="T4" fmla="*/ 334 w 502"/>
                <a:gd name="T5" fmla="*/ 426 h 502"/>
                <a:gd name="T6" fmla="*/ 445 w 502"/>
                <a:gd name="T7" fmla="*/ 251 h 502"/>
                <a:gd name="T8" fmla="*/ 393 w 502"/>
                <a:gd name="T9" fmla="*/ 214 h 502"/>
                <a:gd name="T10" fmla="*/ 392 w 502"/>
                <a:gd name="T11" fmla="*/ 297 h 502"/>
                <a:gd name="T12" fmla="*/ 430 w 502"/>
                <a:gd name="T13" fmla="*/ 176 h 502"/>
                <a:gd name="T14" fmla="*/ 332 w 502"/>
                <a:gd name="T15" fmla="*/ 75 h 502"/>
                <a:gd name="T16" fmla="*/ 385 w 502"/>
                <a:gd name="T17" fmla="*/ 176 h 502"/>
                <a:gd name="T18" fmla="*/ 72 w 502"/>
                <a:gd name="T19" fmla="*/ 176 h 502"/>
                <a:gd name="T20" fmla="*/ 150 w 502"/>
                <a:gd name="T21" fmla="*/ 117 h 502"/>
                <a:gd name="T22" fmla="*/ 114 w 502"/>
                <a:gd name="T23" fmla="*/ 114 h 502"/>
                <a:gd name="T24" fmla="*/ 165 w 502"/>
                <a:gd name="T25" fmla="*/ 176 h 502"/>
                <a:gd name="T26" fmla="*/ 236 w 502"/>
                <a:gd name="T27" fmla="*/ 71 h 502"/>
                <a:gd name="T28" fmla="*/ 165 w 502"/>
                <a:gd name="T29" fmla="*/ 176 h 502"/>
                <a:gd name="T30" fmla="*/ 345 w 502"/>
                <a:gd name="T31" fmla="*/ 176 h 502"/>
                <a:gd name="T32" fmla="*/ 274 w 502"/>
                <a:gd name="T33" fmla="*/ 71 h 502"/>
                <a:gd name="T34" fmla="*/ 354 w 502"/>
                <a:gd name="T35" fmla="*/ 214 h 502"/>
                <a:gd name="T36" fmla="*/ 274 w 502"/>
                <a:gd name="T37" fmla="*/ 297 h 502"/>
                <a:gd name="T38" fmla="*/ 357 w 502"/>
                <a:gd name="T39" fmla="*/ 252 h 502"/>
                <a:gd name="T40" fmla="*/ 236 w 502"/>
                <a:gd name="T41" fmla="*/ 214 h 502"/>
                <a:gd name="T42" fmla="*/ 153 w 502"/>
                <a:gd name="T43" fmla="*/ 252 h 502"/>
                <a:gd name="T44" fmla="*/ 236 w 502"/>
                <a:gd name="T45" fmla="*/ 297 h 502"/>
                <a:gd name="T46" fmla="*/ 118 w 502"/>
                <a:gd name="T47" fmla="*/ 214 h 502"/>
                <a:gd name="T48" fmla="*/ 57 w 502"/>
                <a:gd name="T49" fmla="*/ 251 h 502"/>
                <a:gd name="T50" fmla="*/ 119 w 502"/>
                <a:gd name="T51" fmla="*/ 297 h 502"/>
                <a:gd name="T52" fmla="*/ 118 w 502"/>
                <a:gd name="T53" fmla="*/ 214 h 502"/>
                <a:gd name="T54" fmla="*/ 274 w 502"/>
                <a:gd name="T55" fmla="*/ 335 h 502"/>
                <a:gd name="T56" fmla="*/ 328 w 502"/>
                <a:gd name="T57" fmla="*/ 367 h 502"/>
                <a:gd name="T58" fmla="*/ 236 w 502"/>
                <a:gd name="T59" fmla="*/ 335 h 502"/>
                <a:gd name="T60" fmla="*/ 182 w 502"/>
                <a:gd name="T61" fmla="*/ 367 h 502"/>
                <a:gd name="T62" fmla="*/ 236 w 502"/>
                <a:gd name="T63" fmla="*/ 335 h 502"/>
                <a:gd name="T64" fmla="*/ 77 w 502"/>
                <a:gd name="T65" fmla="*/ 335 h 502"/>
                <a:gd name="T66" fmla="*/ 181 w 502"/>
                <a:gd name="T67" fmla="*/ 431 h 502"/>
                <a:gd name="T68" fmla="*/ 128 w 502"/>
                <a:gd name="T69" fmla="*/ 335 h 502"/>
                <a:gd name="T70" fmla="*/ 251 w 502"/>
                <a:gd name="T71" fmla="*/ 502 h 502"/>
                <a:gd name="T72" fmla="*/ 0 w 502"/>
                <a:gd name="T73" fmla="*/ 251 h 502"/>
                <a:gd name="T74" fmla="*/ 251 w 502"/>
                <a:gd name="T75" fmla="*/ 0 h 502"/>
                <a:gd name="T76" fmla="*/ 502 w 502"/>
                <a:gd name="T77" fmla="*/ 251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02" h="502">
                  <a:moveTo>
                    <a:pt x="334" y="426"/>
                  </a:moveTo>
                  <a:cubicBezTo>
                    <a:pt x="355" y="416"/>
                    <a:pt x="373" y="403"/>
                    <a:pt x="388" y="388"/>
                  </a:cubicBezTo>
                  <a:cubicBezTo>
                    <a:pt x="403" y="373"/>
                    <a:pt x="416" y="354"/>
                    <a:pt x="425" y="335"/>
                  </a:cubicBezTo>
                  <a:cubicBezTo>
                    <a:pt x="383" y="335"/>
                    <a:pt x="383" y="335"/>
                    <a:pt x="383" y="335"/>
                  </a:cubicBezTo>
                  <a:cubicBezTo>
                    <a:pt x="377" y="352"/>
                    <a:pt x="370" y="370"/>
                    <a:pt x="362" y="385"/>
                  </a:cubicBezTo>
                  <a:cubicBezTo>
                    <a:pt x="354" y="400"/>
                    <a:pt x="345" y="413"/>
                    <a:pt x="334" y="426"/>
                  </a:cubicBezTo>
                  <a:close/>
                  <a:moveTo>
                    <a:pt x="439" y="297"/>
                  </a:moveTo>
                  <a:cubicBezTo>
                    <a:pt x="443" y="282"/>
                    <a:pt x="445" y="267"/>
                    <a:pt x="445" y="251"/>
                  </a:cubicBezTo>
                  <a:cubicBezTo>
                    <a:pt x="445" y="238"/>
                    <a:pt x="444" y="226"/>
                    <a:pt x="442" y="214"/>
                  </a:cubicBezTo>
                  <a:cubicBezTo>
                    <a:pt x="393" y="214"/>
                    <a:pt x="393" y="214"/>
                    <a:pt x="393" y="214"/>
                  </a:cubicBezTo>
                  <a:cubicBezTo>
                    <a:pt x="395" y="227"/>
                    <a:pt x="395" y="239"/>
                    <a:pt x="395" y="252"/>
                  </a:cubicBezTo>
                  <a:cubicBezTo>
                    <a:pt x="395" y="267"/>
                    <a:pt x="394" y="282"/>
                    <a:pt x="392" y="297"/>
                  </a:cubicBezTo>
                  <a:cubicBezTo>
                    <a:pt x="439" y="297"/>
                    <a:pt x="439" y="297"/>
                    <a:pt x="439" y="297"/>
                  </a:cubicBezTo>
                  <a:close/>
                  <a:moveTo>
                    <a:pt x="430" y="176"/>
                  </a:moveTo>
                  <a:cubicBezTo>
                    <a:pt x="420" y="153"/>
                    <a:pt x="406" y="132"/>
                    <a:pt x="388" y="114"/>
                  </a:cubicBezTo>
                  <a:cubicBezTo>
                    <a:pt x="372" y="98"/>
                    <a:pt x="353" y="84"/>
                    <a:pt x="332" y="75"/>
                  </a:cubicBezTo>
                  <a:cubicBezTo>
                    <a:pt x="343" y="88"/>
                    <a:pt x="353" y="102"/>
                    <a:pt x="361" y="117"/>
                  </a:cubicBezTo>
                  <a:cubicBezTo>
                    <a:pt x="371" y="135"/>
                    <a:pt x="379" y="155"/>
                    <a:pt x="385" y="176"/>
                  </a:cubicBezTo>
                  <a:cubicBezTo>
                    <a:pt x="430" y="176"/>
                    <a:pt x="430" y="176"/>
                    <a:pt x="430" y="176"/>
                  </a:cubicBezTo>
                  <a:close/>
                  <a:moveTo>
                    <a:pt x="72" y="176"/>
                  </a:moveTo>
                  <a:cubicBezTo>
                    <a:pt x="125" y="176"/>
                    <a:pt x="125" y="176"/>
                    <a:pt x="125" y="176"/>
                  </a:cubicBezTo>
                  <a:cubicBezTo>
                    <a:pt x="131" y="155"/>
                    <a:pt x="139" y="135"/>
                    <a:pt x="150" y="117"/>
                  </a:cubicBezTo>
                  <a:cubicBezTo>
                    <a:pt x="159" y="100"/>
                    <a:pt x="170" y="84"/>
                    <a:pt x="183" y="69"/>
                  </a:cubicBezTo>
                  <a:cubicBezTo>
                    <a:pt x="157" y="79"/>
                    <a:pt x="133" y="94"/>
                    <a:pt x="114" y="114"/>
                  </a:cubicBezTo>
                  <a:cubicBezTo>
                    <a:pt x="96" y="132"/>
                    <a:pt x="82" y="153"/>
                    <a:pt x="72" y="176"/>
                  </a:cubicBezTo>
                  <a:close/>
                  <a:moveTo>
                    <a:pt x="165" y="176"/>
                  </a:moveTo>
                  <a:cubicBezTo>
                    <a:pt x="236" y="176"/>
                    <a:pt x="236" y="176"/>
                    <a:pt x="236" y="176"/>
                  </a:cubicBezTo>
                  <a:cubicBezTo>
                    <a:pt x="236" y="71"/>
                    <a:pt x="236" y="71"/>
                    <a:pt x="236" y="71"/>
                  </a:cubicBezTo>
                  <a:cubicBezTo>
                    <a:pt x="215" y="88"/>
                    <a:pt x="197" y="110"/>
                    <a:pt x="183" y="135"/>
                  </a:cubicBezTo>
                  <a:cubicBezTo>
                    <a:pt x="176" y="148"/>
                    <a:pt x="170" y="162"/>
                    <a:pt x="165" y="176"/>
                  </a:cubicBezTo>
                  <a:close/>
                  <a:moveTo>
                    <a:pt x="274" y="176"/>
                  </a:moveTo>
                  <a:cubicBezTo>
                    <a:pt x="345" y="176"/>
                    <a:pt x="345" y="176"/>
                    <a:pt x="345" y="176"/>
                  </a:cubicBezTo>
                  <a:cubicBezTo>
                    <a:pt x="341" y="162"/>
                    <a:pt x="335" y="148"/>
                    <a:pt x="327" y="135"/>
                  </a:cubicBezTo>
                  <a:cubicBezTo>
                    <a:pt x="314" y="110"/>
                    <a:pt x="296" y="88"/>
                    <a:pt x="274" y="71"/>
                  </a:cubicBezTo>
                  <a:cubicBezTo>
                    <a:pt x="274" y="176"/>
                    <a:pt x="274" y="176"/>
                    <a:pt x="274" y="176"/>
                  </a:cubicBezTo>
                  <a:close/>
                  <a:moveTo>
                    <a:pt x="354" y="214"/>
                  </a:moveTo>
                  <a:cubicBezTo>
                    <a:pt x="274" y="214"/>
                    <a:pt x="274" y="214"/>
                    <a:pt x="274" y="214"/>
                  </a:cubicBezTo>
                  <a:cubicBezTo>
                    <a:pt x="274" y="297"/>
                    <a:pt x="274" y="297"/>
                    <a:pt x="274" y="297"/>
                  </a:cubicBezTo>
                  <a:cubicBezTo>
                    <a:pt x="353" y="297"/>
                    <a:pt x="353" y="297"/>
                    <a:pt x="353" y="297"/>
                  </a:cubicBezTo>
                  <a:cubicBezTo>
                    <a:pt x="356" y="282"/>
                    <a:pt x="357" y="267"/>
                    <a:pt x="357" y="252"/>
                  </a:cubicBezTo>
                  <a:cubicBezTo>
                    <a:pt x="357" y="239"/>
                    <a:pt x="356" y="227"/>
                    <a:pt x="354" y="214"/>
                  </a:cubicBezTo>
                  <a:close/>
                  <a:moveTo>
                    <a:pt x="236" y="214"/>
                  </a:moveTo>
                  <a:cubicBezTo>
                    <a:pt x="156" y="214"/>
                    <a:pt x="156" y="214"/>
                    <a:pt x="156" y="214"/>
                  </a:cubicBezTo>
                  <a:cubicBezTo>
                    <a:pt x="154" y="227"/>
                    <a:pt x="153" y="239"/>
                    <a:pt x="153" y="252"/>
                  </a:cubicBezTo>
                  <a:cubicBezTo>
                    <a:pt x="153" y="267"/>
                    <a:pt x="155" y="282"/>
                    <a:pt x="158" y="297"/>
                  </a:cubicBezTo>
                  <a:cubicBezTo>
                    <a:pt x="236" y="297"/>
                    <a:pt x="236" y="297"/>
                    <a:pt x="236" y="297"/>
                  </a:cubicBezTo>
                  <a:cubicBezTo>
                    <a:pt x="236" y="214"/>
                    <a:pt x="236" y="214"/>
                    <a:pt x="236" y="214"/>
                  </a:cubicBezTo>
                  <a:close/>
                  <a:moveTo>
                    <a:pt x="118" y="214"/>
                  </a:moveTo>
                  <a:cubicBezTo>
                    <a:pt x="61" y="214"/>
                    <a:pt x="61" y="214"/>
                    <a:pt x="61" y="214"/>
                  </a:cubicBezTo>
                  <a:cubicBezTo>
                    <a:pt x="59" y="226"/>
                    <a:pt x="57" y="238"/>
                    <a:pt x="57" y="251"/>
                  </a:cubicBezTo>
                  <a:cubicBezTo>
                    <a:pt x="57" y="267"/>
                    <a:pt x="59" y="282"/>
                    <a:pt x="63" y="297"/>
                  </a:cubicBezTo>
                  <a:cubicBezTo>
                    <a:pt x="119" y="297"/>
                    <a:pt x="119" y="297"/>
                    <a:pt x="119" y="297"/>
                  </a:cubicBezTo>
                  <a:cubicBezTo>
                    <a:pt x="116" y="282"/>
                    <a:pt x="115" y="267"/>
                    <a:pt x="115" y="252"/>
                  </a:cubicBezTo>
                  <a:cubicBezTo>
                    <a:pt x="115" y="239"/>
                    <a:pt x="116" y="227"/>
                    <a:pt x="118" y="214"/>
                  </a:cubicBezTo>
                  <a:close/>
                  <a:moveTo>
                    <a:pt x="342" y="335"/>
                  </a:moveTo>
                  <a:cubicBezTo>
                    <a:pt x="274" y="335"/>
                    <a:pt x="274" y="335"/>
                    <a:pt x="274" y="335"/>
                  </a:cubicBezTo>
                  <a:cubicBezTo>
                    <a:pt x="274" y="433"/>
                    <a:pt x="274" y="433"/>
                    <a:pt x="274" y="433"/>
                  </a:cubicBezTo>
                  <a:cubicBezTo>
                    <a:pt x="296" y="415"/>
                    <a:pt x="315" y="392"/>
                    <a:pt x="328" y="367"/>
                  </a:cubicBezTo>
                  <a:cubicBezTo>
                    <a:pt x="334" y="357"/>
                    <a:pt x="338" y="346"/>
                    <a:pt x="342" y="335"/>
                  </a:cubicBezTo>
                  <a:close/>
                  <a:moveTo>
                    <a:pt x="236" y="335"/>
                  </a:moveTo>
                  <a:cubicBezTo>
                    <a:pt x="168" y="335"/>
                    <a:pt x="168" y="335"/>
                    <a:pt x="168" y="335"/>
                  </a:cubicBezTo>
                  <a:cubicBezTo>
                    <a:pt x="172" y="346"/>
                    <a:pt x="177" y="357"/>
                    <a:pt x="182" y="367"/>
                  </a:cubicBezTo>
                  <a:cubicBezTo>
                    <a:pt x="196" y="392"/>
                    <a:pt x="214" y="415"/>
                    <a:pt x="236" y="433"/>
                  </a:cubicBezTo>
                  <a:cubicBezTo>
                    <a:pt x="236" y="335"/>
                    <a:pt x="236" y="335"/>
                    <a:pt x="236" y="335"/>
                  </a:cubicBezTo>
                  <a:close/>
                  <a:moveTo>
                    <a:pt x="128" y="335"/>
                  </a:moveTo>
                  <a:cubicBezTo>
                    <a:pt x="77" y="335"/>
                    <a:pt x="77" y="335"/>
                    <a:pt x="77" y="335"/>
                  </a:cubicBezTo>
                  <a:cubicBezTo>
                    <a:pt x="86" y="354"/>
                    <a:pt x="99" y="373"/>
                    <a:pt x="114" y="388"/>
                  </a:cubicBezTo>
                  <a:cubicBezTo>
                    <a:pt x="133" y="407"/>
                    <a:pt x="155" y="422"/>
                    <a:pt x="181" y="431"/>
                  </a:cubicBezTo>
                  <a:cubicBezTo>
                    <a:pt x="168" y="417"/>
                    <a:pt x="158" y="402"/>
                    <a:pt x="149" y="385"/>
                  </a:cubicBezTo>
                  <a:cubicBezTo>
                    <a:pt x="140" y="370"/>
                    <a:pt x="133" y="352"/>
                    <a:pt x="128" y="335"/>
                  </a:cubicBezTo>
                  <a:close/>
                  <a:moveTo>
                    <a:pt x="429" y="428"/>
                  </a:moveTo>
                  <a:cubicBezTo>
                    <a:pt x="383" y="474"/>
                    <a:pt x="321" y="502"/>
                    <a:pt x="251" y="502"/>
                  </a:cubicBezTo>
                  <a:cubicBezTo>
                    <a:pt x="182" y="502"/>
                    <a:pt x="119" y="474"/>
                    <a:pt x="74" y="428"/>
                  </a:cubicBezTo>
                  <a:cubicBezTo>
                    <a:pt x="28" y="383"/>
                    <a:pt x="0" y="320"/>
                    <a:pt x="0" y="251"/>
                  </a:cubicBezTo>
                  <a:cubicBezTo>
                    <a:pt x="0" y="182"/>
                    <a:pt x="28" y="119"/>
                    <a:pt x="74" y="73"/>
                  </a:cubicBezTo>
                  <a:cubicBezTo>
                    <a:pt x="119" y="28"/>
                    <a:pt x="182" y="0"/>
                    <a:pt x="251" y="0"/>
                  </a:cubicBezTo>
                  <a:cubicBezTo>
                    <a:pt x="321" y="0"/>
                    <a:pt x="383" y="28"/>
                    <a:pt x="429" y="73"/>
                  </a:cubicBezTo>
                  <a:cubicBezTo>
                    <a:pt x="474" y="119"/>
                    <a:pt x="502" y="182"/>
                    <a:pt x="502" y="251"/>
                  </a:cubicBezTo>
                  <a:cubicBezTo>
                    <a:pt x="502" y="320"/>
                    <a:pt x="474" y="383"/>
                    <a:pt x="429" y="42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31D800EE-192F-4D6B-B499-6C19AEC3F2D3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6C398F8B-0961-4DF4-A4AE-6AD709D23CC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8E71CF9E-A291-482B-AFDD-1CD33A00A9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Freeform 5">
              <a:extLst>
                <a:ext uri="{FF2B5EF4-FFF2-40B4-BE49-F238E27FC236}">
                  <a16:creationId xmlns:a16="http://schemas.microsoft.com/office/drawing/2014/main" id="{71AA09A9-A639-40D2-ABEE-2AAA81D0CDF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A773CA11-9D03-4CAC-B709-5BD8E5771B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889422E1-4B97-4B41-8998-BF761428A96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6" name="Freeform 5">
              <a:extLst>
                <a:ext uri="{FF2B5EF4-FFF2-40B4-BE49-F238E27FC236}">
                  <a16:creationId xmlns:a16="http://schemas.microsoft.com/office/drawing/2014/main" id="{73FA65BF-9D69-4BB7-925E-1C69B3C5983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7" name="Freeform 5">
              <a:extLst>
                <a:ext uri="{FF2B5EF4-FFF2-40B4-BE49-F238E27FC236}">
                  <a16:creationId xmlns:a16="http://schemas.microsoft.com/office/drawing/2014/main" id="{9FB268AF-29AA-42AC-BC34-670DE43014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8" name="Freeform 5">
              <a:extLst>
                <a:ext uri="{FF2B5EF4-FFF2-40B4-BE49-F238E27FC236}">
                  <a16:creationId xmlns:a16="http://schemas.microsoft.com/office/drawing/2014/main" id="{09575071-E7B5-4638-B317-DC1A24B8796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9" name="Freeform 5">
              <a:extLst>
                <a:ext uri="{FF2B5EF4-FFF2-40B4-BE49-F238E27FC236}">
                  <a16:creationId xmlns:a16="http://schemas.microsoft.com/office/drawing/2014/main" id="{52E60F9E-9945-4DD4-8EB5-03098ABFAE7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Freeform 5">
              <a:extLst>
                <a:ext uri="{FF2B5EF4-FFF2-40B4-BE49-F238E27FC236}">
                  <a16:creationId xmlns:a16="http://schemas.microsoft.com/office/drawing/2014/main" id="{8DC9E56E-7EAB-4CEC-8151-874B831BEC4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68715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5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7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0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1" dur="500" tmFilter="0, 0; .2, .5; .8, .5; 1, 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2" dur="250" autoRev="1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4" presetID="16" presetClass="entr" presetSubtype="37" fill="hold" grpId="0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6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8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2" dur="500" tmFilter="0, 0; .2, .5; .8, .5; 1, 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33" dur="250" autoRev="1" fill="hold"/>
                                            <p:tgtEl>
                                              <p:spTgt spid="5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16" presetClass="entr" presetSubtype="37" fill="hold" grpId="0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39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42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3" dur="500" tmFilter="0, 0; .2, .5; .8, .5; 1, 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4" dur="250" autoRev="1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46" presetID="16" presetClass="entr" presetSubtype="37" fill="hold" grpId="0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50" presetID="2" presetClass="entr" presetSubtype="4" accel="7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4" accel="70000" fill="hold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accel="70000" fill="hold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6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2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2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2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9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0" dur="500" tmFilter="0, 0; .2, .5; .8, .5; 1, 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1" dur="250" autoRev="1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3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2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2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2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83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4" dur="500" tmFilter="0, 0; .2, .5; .8, .5; 1, 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5" dur="250" autoRev="1" fill="hold"/>
                                            <p:tgtEl>
                                              <p:spTgt spid="44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7700"/>
                                </p:stCondLst>
                                <p:childTnLst>
                                  <p:par>
                                    <p:cTn id="8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8200"/>
                                </p:stCondLst>
                                <p:childTnLst>
                                  <p:par>
                                    <p:cTn id="9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2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2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97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8" dur="500" tmFilter="0, 0; .2, .5; .8, .5; 1, 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9" dur="250" autoRev="1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8900"/>
                                </p:stCondLst>
                                <p:childTnLst>
                                  <p:par>
                                    <p:cTn id="101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3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4" fill="hold">
                          <p:stCondLst>
                            <p:cond delay="indefinite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/>
          <p:bldP spid="35" grpId="0"/>
          <p:bldP spid="36" grpId="0"/>
          <p:bldP spid="40" grpId="0"/>
          <p:bldP spid="40" grpId="1"/>
          <p:bldP spid="44" grpId="0"/>
          <p:bldP spid="44" grpId="1"/>
          <p:bldP spid="48" grpId="0"/>
          <p:bldP spid="48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5" dur="3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7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0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1" dur="500" tmFilter="0, 0; .2, .5; .8, .5; 1, 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22" dur="250" autoRev="1" fill="hold"/>
                                            <p:tgtEl>
                                              <p:spTgt spid="5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3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4" presetID="16" presetClass="entr" presetSubtype="37" fill="hold" grpId="0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6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8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2" dur="500" tmFilter="0, 0; .2, .5; .8, .5; 1, 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33" dur="250" autoRev="1" fill="hold"/>
                                            <p:tgtEl>
                                              <p:spTgt spid="5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5" presetID="16" presetClass="entr" presetSubtype="37" fill="hold" grpId="0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3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39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42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3" dur="500" tmFilter="0, 0; .2, .5; .8, .5; 1, 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4" dur="250" autoRev="1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46" presetID="16" presetClass="entr" presetSubtype="37" fill="hold" grpId="0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8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50" presetID="2" presetClass="entr" presetSubtype="4" accel="7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4" accel="7000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accel="7000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5800"/>
                                </p:stCondLst>
                                <p:childTnLst>
                                  <p:par>
                                    <p:cTn id="6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2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2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2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9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0" dur="500" tmFilter="0, 0; .2, .5; .8, .5; 1, 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1" dur="250" autoRev="1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3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7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2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2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1" dur="2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83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4" dur="500" tmFilter="0, 0; .2, .5; .8, .5; 1, 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5" dur="250" autoRev="1" fill="hold"/>
                                            <p:tgtEl>
                                              <p:spTgt spid="44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7700"/>
                                </p:stCondLst>
                                <p:childTnLst>
                                  <p:par>
                                    <p:cTn id="8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89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8200"/>
                                </p:stCondLst>
                                <p:childTnLst>
                                  <p:par>
                                    <p:cTn id="9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3" dur="2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4" dur="2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5" dur="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6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97" presetID="26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98" dur="500" tmFilter="0, 0; .2, .5; .8, .5; 1, 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99" dur="250" autoRev="1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8900"/>
                                </p:stCondLst>
                                <p:childTnLst>
                                  <p:par>
                                    <p:cTn id="101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3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04" fill="hold">
                          <p:stCondLst>
                            <p:cond delay="indefinite"/>
                          </p:stCondLst>
                          <p:childTnLst>
                            <p:par>
                              <p:cTn id="10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6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4" grpId="0"/>
          <p:bldP spid="35" grpId="0"/>
          <p:bldP spid="36" grpId="0"/>
          <p:bldP spid="40" grpId="0"/>
          <p:bldP spid="40" grpId="1"/>
          <p:bldP spid="44" grpId="0"/>
          <p:bldP spid="44" grpId="1"/>
          <p:bldP spid="48" grpId="0"/>
          <p:bldP spid="48" grpId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组合 24"/>
          <p:cNvGrpSpPr/>
          <p:nvPr/>
        </p:nvGrpSpPr>
        <p:grpSpPr>
          <a:xfrm>
            <a:off x="2469007" y="2007617"/>
            <a:ext cx="2754423" cy="3446339"/>
            <a:chOff x="3295850" y="1895995"/>
            <a:chExt cx="3725149" cy="4660916"/>
          </a:xfrm>
        </p:grpSpPr>
        <p:sp>
          <p:nvSpPr>
            <p:cNvPr id="26" name="圆角矩形 25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7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8" name="圆角矩形 27"/>
            <p:cNvSpPr/>
            <p:nvPr/>
          </p:nvSpPr>
          <p:spPr>
            <a:xfrm rot="2760000">
              <a:off x="3384391" y="2878566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9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30" name="雷锋PPT网www.lfppt.com"/>
          <p:cNvSpPr/>
          <p:nvPr/>
        </p:nvSpPr>
        <p:spPr>
          <a:xfrm>
            <a:off x="4529727" y="2640943"/>
            <a:ext cx="5193268" cy="1001440"/>
          </a:xfrm>
          <a:prstGeom prst="roundRect">
            <a:avLst>
              <a:gd name="adj" fmla="val 9976"/>
            </a:avLst>
          </a:prstGeom>
          <a:solidFill>
            <a:srgbClr val="01ACBE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4623445" y="3059419"/>
            <a:ext cx="158011" cy="158012"/>
            <a:chOff x="4486616" y="3001075"/>
            <a:chExt cx="274695" cy="274699"/>
          </a:xfrm>
        </p:grpSpPr>
        <p:sp>
          <p:nvSpPr>
            <p:cNvPr id="32" name="椭圆 31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3" name="椭圆 32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224105" y="3059419"/>
            <a:ext cx="158011" cy="158012"/>
            <a:chOff x="4486616" y="3001075"/>
            <a:chExt cx="274695" cy="274699"/>
          </a:xfrm>
        </p:grpSpPr>
        <p:sp>
          <p:nvSpPr>
            <p:cNvPr id="35" name="椭圆 34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4312851" y="3104302"/>
            <a:ext cx="384317" cy="61431"/>
            <a:chOff x="4312849" y="3104300"/>
            <a:chExt cx="384317" cy="61430"/>
          </a:xfrm>
        </p:grpSpPr>
        <p:sp>
          <p:nvSpPr>
            <p:cNvPr id="38" name="圆角矩形 37"/>
            <p:cNvSpPr/>
            <p:nvPr/>
          </p:nvSpPr>
          <p:spPr>
            <a:xfrm rot="16200000">
              <a:off x="4493802" y="296236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9" name="圆角矩形 38"/>
            <p:cNvSpPr/>
            <p:nvPr/>
          </p:nvSpPr>
          <p:spPr>
            <a:xfrm rot="16200000">
              <a:off x="4493803" y="292334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030931" y="2884107"/>
            <a:ext cx="684356" cy="562742"/>
            <a:chOff x="5030931" y="2884106"/>
            <a:chExt cx="684356" cy="562742"/>
          </a:xfrm>
        </p:grpSpPr>
        <p:sp>
          <p:nvSpPr>
            <p:cNvPr id="41" name="椭圆 40"/>
            <p:cNvSpPr/>
            <p:nvPr/>
          </p:nvSpPr>
          <p:spPr>
            <a:xfrm>
              <a:off x="5055353" y="2884106"/>
              <a:ext cx="562742" cy="5627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5030931" y="2902999"/>
              <a:ext cx="68435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01ACBE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03</a:t>
              </a:r>
              <a:endParaRPr lang="zh-CN" altLang="en-US" sz="2800" dirty="0">
                <a:solidFill>
                  <a:srgbClr val="01ACB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3047155" y="2784161"/>
            <a:ext cx="798535" cy="662688"/>
            <a:chOff x="9404083" y="1238855"/>
            <a:chExt cx="801342" cy="665020"/>
          </a:xfrm>
          <a:solidFill>
            <a:schemeClr val="bg1"/>
          </a:solidFill>
        </p:grpSpPr>
        <p:sp>
          <p:nvSpPr>
            <p:cNvPr id="44" name="Freeform 583"/>
            <p:cNvSpPr>
              <a:spLocks/>
            </p:cNvSpPr>
            <p:nvPr/>
          </p:nvSpPr>
          <p:spPr bwMode="auto">
            <a:xfrm>
              <a:off x="9404083" y="1238855"/>
              <a:ext cx="801342" cy="308708"/>
            </a:xfrm>
            <a:custGeom>
              <a:avLst/>
              <a:gdLst>
                <a:gd name="T0" fmla="*/ 924 w 1111"/>
                <a:gd name="T1" fmla="*/ 0 h 428"/>
                <a:gd name="T2" fmla="*/ 958 w 1111"/>
                <a:gd name="T3" fmla="*/ 55 h 428"/>
                <a:gd name="T4" fmla="*/ 542 w 1111"/>
                <a:gd name="T5" fmla="*/ 281 h 428"/>
                <a:gd name="T6" fmla="*/ 0 w 1111"/>
                <a:gd name="T7" fmla="*/ 355 h 428"/>
                <a:gd name="T8" fmla="*/ 3 w 1111"/>
                <a:gd name="T9" fmla="*/ 428 h 428"/>
                <a:gd name="T10" fmla="*/ 570 w 1111"/>
                <a:gd name="T11" fmla="*/ 355 h 428"/>
                <a:gd name="T12" fmla="*/ 986 w 1111"/>
                <a:gd name="T13" fmla="*/ 121 h 428"/>
                <a:gd name="T14" fmla="*/ 1021 w 1111"/>
                <a:gd name="T15" fmla="*/ 184 h 428"/>
                <a:gd name="T16" fmla="*/ 1111 w 1111"/>
                <a:gd name="T17" fmla="*/ 0 h 428"/>
                <a:gd name="T18" fmla="*/ 924 w 1111"/>
                <a:gd name="T19" fmla="*/ 0 h 4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11" h="428">
                  <a:moveTo>
                    <a:pt x="924" y="0"/>
                  </a:moveTo>
                  <a:lnTo>
                    <a:pt x="958" y="55"/>
                  </a:lnTo>
                  <a:lnTo>
                    <a:pt x="542" y="281"/>
                  </a:lnTo>
                  <a:lnTo>
                    <a:pt x="0" y="355"/>
                  </a:lnTo>
                  <a:lnTo>
                    <a:pt x="3" y="428"/>
                  </a:lnTo>
                  <a:lnTo>
                    <a:pt x="570" y="355"/>
                  </a:lnTo>
                  <a:lnTo>
                    <a:pt x="986" y="121"/>
                  </a:lnTo>
                  <a:lnTo>
                    <a:pt x="1021" y="184"/>
                  </a:lnTo>
                  <a:lnTo>
                    <a:pt x="1111" y="0"/>
                  </a:lnTo>
                  <a:lnTo>
                    <a:pt x="9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5" name="Freeform 584"/>
            <p:cNvSpPr>
              <a:spLocks/>
            </p:cNvSpPr>
            <p:nvPr/>
          </p:nvSpPr>
          <p:spPr bwMode="auto">
            <a:xfrm>
              <a:off x="9915470" y="1392487"/>
              <a:ext cx="208450" cy="511387"/>
            </a:xfrm>
            <a:custGeom>
              <a:avLst/>
              <a:gdLst>
                <a:gd name="T0" fmla="*/ 0 w 289"/>
                <a:gd name="T1" fmla="*/ 709 h 709"/>
                <a:gd name="T2" fmla="*/ 289 w 289"/>
                <a:gd name="T3" fmla="*/ 709 h 709"/>
                <a:gd name="T4" fmla="*/ 289 w 289"/>
                <a:gd name="T5" fmla="*/ 0 h 709"/>
                <a:gd name="T6" fmla="*/ 0 w 289"/>
                <a:gd name="T7" fmla="*/ 161 h 709"/>
                <a:gd name="T8" fmla="*/ 0 w 289"/>
                <a:gd name="T9" fmla="*/ 709 h 7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9" h="709">
                  <a:moveTo>
                    <a:pt x="0" y="709"/>
                  </a:moveTo>
                  <a:lnTo>
                    <a:pt x="289" y="709"/>
                  </a:lnTo>
                  <a:lnTo>
                    <a:pt x="289" y="0"/>
                  </a:lnTo>
                  <a:lnTo>
                    <a:pt x="0" y="161"/>
                  </a:lnTo>
                  <a:lnTo>
                    <a:pt x="0" y="7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6" name="Freeform 585"/>
            <p:cNvSpPr>
              <a:spLocks/>
            </p:cNvSpPr>
            <p:nvPr/>
          </p:nvSpPr>
          <p:spPr bwMode="auto">
            <a:xfrm>
              <a:off x="9663743" y="1528809"/>
              <a:ext cx="180320" cy="375065"/>
            </a:xfrm>
            <a:custGeom>
              <a:avLst/>
              <a:gdLst>
                <a:gd name="T0" fmla="*/ 0 w 250"/>
                <a:gd name="T1" fmla="*/ 520 h 520"/>
                <a:gd name="T2" fmla="*/ 250 w 250"/>
                <a:gd name="T3" fmla="*/ 520 h 520"/>
                <a:gd name="T4" fmla="*/ 250 w 250"/>
                <a:gd name="T5" fmla="*/ 0 h 520"/>
                <a:gd name="T6" fmla="*/ 0 w 250"/>
                <a:gd name="T7" fmla="*/ 42 h 520"/>
                <a:gd name="T8" fmla="*/ 0 w 250"/>
                <a:gd name="T9" fmla="*/ 520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0" h="520">
                  <a:moveTo>
                    <a:pt x="0" y="520"/>
                  </a:moveTo>
                  <a:lnTo>
                    <a:pt x="250" y="520"/>
                  </a:lnTo>
                  <a:lnTo>
                    <a:pt x="250" y="0"/>
                  </a:lnTo>
                  <a:lnTo>
                    <a:pt x="0" y="42"/>
                  </a:lnTo>
                  <a:lnTo>
                    <a:pt x="0" y="5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7" name="Freeform 586"/>
            <p:cNvSpPr>
              <a:spLocks/>
            </p:cNvSpPr>
            <p:nvPr/>
          </p:nvSpPr>
          <p:spPr bwMode="auto">
            <a:xfrm>
              <a:off x="9404083" y="1569922"/>
              <a:ext cx="189697" cy="333953"/>
            </a:xfrm>
            <a:custGeom>
              <a:avLst/>
              <a:gdLst>
                <a:gd name="T0" fmla="*/ 0 w 263"/>
                <a:gd name="T1" fmla="*/ 463 h 463"/>
                <a:gd name="T2" fmla="*/ 263 w 263"/>
                <a:gd name="T3" fmla="*/ 463 h 463"/>
                <a:gd name="T4" fmla="*/ 263 w 263"/>
                <a:gd name="T5" fmla="*/ 0 h 463"/>
                <a:gd name="T6" fmla="*/ 0 w 263"/>
                <a:gd name="T7" fmla="*/ 30 h 463"/>
                <a:gd name="T8" fmla="*/ 0 w 263"/>
                <a:gd name="T9" fmla="*/ 463 h 4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3" h="463">
                  <a:moveTo>
                    <a:pt x="0" y="463"/>
                  </a:moveTo>
                  <a:lnTo>
                    <a:pt x="263" y="463"/>
                  </a:lnTo>
                  <a:lnTo>
                    <a:pt x="263" y="0"/>
                  </a:lnTo>
                  <a:lnTo>
                    <a:pt x="0" y="30"/>
                  </a:lnTo>
                  <a:lnTo>
                    <a:pt x="0" y="46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48" name="文本框 47"/>
          <p:cNvSpPr txBox="1"/>
          <p:nvPr/>
        </p:nvSpPr>
        <p:spPr>
          <a:xfrm>
            <a:off x="5380734" y="2820065"/>
            <a:ext cx="3506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SN" altLang="zh-CN" sz="3600" dirty="0">
                <a:solidFill>
                  <a:schemeClr val="bg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Mini radar</a:t>
            </a:r>
            <a:endParaRPr lang="zh-CN" altLang="en-US" sz="3600" dirty="0">
              <a:solidFill>
                <a:schemeClr val="bg1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3610D790-BF79-4E74-8763-47830854ED50}"/>
              </a:ext>
            </a:extLst>
          </p:cNvPr>
          <p:cNvGrpSpPr/>
          <p:nvPr/>
        </p:nvGrpSpPr>
        <p:grpSpPr>
          <a:xfrm>
            <a:off x="1707823" y="1939310"/>
            <a:ext cx="9615520" cy="2165649"/>
            <a:chOff x="800246" y="59869"/>
            <a:chExt cx="7485700" cy="1778388"/>
          </a:xfrm>
        </p:grpSpPr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FD05B771-8A6B-4CAB-9689-26783899F28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46766" y="183081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4648F512-D8E1-4B4D-B399-C2529BEAAE0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876237" y="129620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5" name="Freeform 5">
              <a:extLst>
                <a:ext uri="{FF2B5EF4-FFF2-40B4-BE49-F238E27FC236}">
                  <a16:creationId xmlns:a16="http://schemas.microsoft.com/office/drawing/2014/main" id="{AE0651D8-197F-4AE1-A058-B9948DFD62E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47287" y="1011796"/>
              <a:ext cx="118950" cy="105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6" name="Freeform 5">
              <a:extLst>
                <a:ext uri="{FF2B5EF4-FFF2-40B4-BE49-F238E27FC236}">
                  <a16:creationId xmlns:a16="http://schemas.microsoft.com/office/drawing/2014/main" id="{8DEA9B54-AACB-47F2-BB6B-25B4492594B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80320" y="164895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FE122FE3-4B5F-4D4E-8929-933E380FEFD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84434" y="1633742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58963986-E461-4EEE-A168-E6BCEEE2938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827171" y="128889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9" name="Freeform 5">
              <a:extLst>
                <a:ext uri="{FF2B5EF4-FFF2-40B4-BE49-F238E27FC236}">
                  <a16:creationId xmlns:a16="http://schemas.microsoft.com/office/drawing/2014/main" id="{547C8DB6-ECE3-4175-8093-1A4C303EACF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83868" y="59869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44B35E37-1380-4A58-B9F6-913C2005FC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785037" y="422056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04AC277E-2245-4BF3-AE81-4534D274BA3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64608" y="913540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730470B2-EFD5-41E1-9E37-CEA1767A02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0246" y="136725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9227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6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20" fill="hold">
                                              <p:stCondLst>
                                                <p:cond delay="12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20" fill="hold">
                                              <p:stCondLst>
                                                <p:cond delay="24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20" fill="hold">
                                              <p:stCondLst>
                                                <p:cond delay="36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20" fill="hold">
                                              <p:stCondLst>
                                                <p:cond delay="48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7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7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630" decel="100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70" accel="100000" fill="hold">
                                              <p:stCondLst>
                                                <p:cond delay="63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2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2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5" presetID="2" presetClass="entr" presetSubtype="2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6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7" dur="500" tmFilter="0, 0; .2, .5; .8, .5; 1, 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8" dur="250" autoRev="1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0" presetID="16" presetClass="entr" presetSubtype="37" fill="hold" grpId="0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 animBg="1"/>
          <p:bldP spid="4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6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20" fill="hold">
                                              <p:stCondLst>
                                                <p:cond delay="12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20" fill="hold">
                                              <p:stCondLst>
                                                <p:cond delay="24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20" fill="hold">
                                              <p:stCondLst>
                                                <p:cond delay="36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20" fill="hold">
                                              <p:stCondLst>
                                                <p:cond delay="48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7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7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630" decel="100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70" accel="100000" fill="hold">
                                              <p:stCondLst>
                                                <p:cond delay="63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2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2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5" presetID="2" presetClass="entr" presetSubtype="2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6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7" dur="500" tmFilter="0, 0; .2, .5; .8, .5; 1, 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8" dur="250" autoRev="1" fill="hold"/>
                                            <p:tgtEl>
                                              <p:spTgt spid="40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0" presetID="16" presetClass="entr" presetSubtype="37" fill="hold" grpId="0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2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 animBg="1"/>
          <p:bldP spid="48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820763" y="1336123"/>
            <a:ext cx="4179021" cy="1413447"/>
            <a:chOff x="820761" y="1336123"/>
            <a:chExt cx="4179021" cy="1413446"/>
          </a:xfrm>
        </p:grpSpPr>
        <p:sp>
          <p:nvSpPr>
            <p:cNvPr id="11" name="任意多边形 10"/>
            <p:cNvSpPr/>
            <p:nvPr/>
          </p:nvSpPr>
          <p:spPr>
            <a:xfrm>
              <a:off x="4218732" y="1587519"/>
              <a:ext cx="781050" cy="1162050"/>
            </a:xfrm>
            <a:custGeom>
              <a:avLst/>
              <a:gdLst>
                <a:gd name="connsiteX0" fmla="*/ 781050 w 781050"/>
                <a:gd name="connsiteY0" fmla="*/ 1162050 h 1162050"/>
                <a:gd name="connsiteX1" fmla="*/ 781050 w 781050"/>
                <a:gd name="connsiteY1" fmla="*/ 0 h 1162050"/>
                <a:gd name="connsiteX2" fmla="*/ 0 w 781050"/>
                <a:gd name="connsiteY2" fmla="*/ 0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1050" h="1162050">
                  <a:moveTo>
                    <a:pt x="781050" y="1162050"/>
                  </a:moveTo>
                  <a:lnTo>
                    <a:pt x="781050" y="0"/>
                  </a:lnTo>
                  <a:lnTo>
                    <a:pt x="0" y="0"/>
                  </a:lnTo>
                </a:path>
              </a:pathLst>
            </a:custGeom>
            <a:ln w="19050">
              <a:solidFill>
                <a:schemeClr val="bg2">
                  <a:lumMod val="50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820761" y="1336123"/>
              <a:ext cx="3779813" cy="1257141"/>
              <a:chOff x="820761" y="1336123"/>
              <a:chExt cx="3779813" cy="1257141"/>
            </a:xfrm>
          </p:grpSpPr>
          <p:sp>
            <p:nvSpPr>
              <p:cNvPr id="13" name="MH_SubTitle_4"/>
              <p:cNvSpPr txBox="1"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820761" y="1336123"/>
                <a:ext cx="3105271" cy="4125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b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algn="r" eaLnBrk="1" hangingPunct="1"/>
                <a:r>
                  <a:rPr lang="fr-SN" altLang="zh-CN" sz="2000" b="1" dirty="0">
                    <a:solidFill>
                      <a:schemeClr val="accent2"/>
                    </a:solidFill>
                    <a:latin typeface="Arial" panose="020B0604020202020204" pitchFamily="34" charset="0"/>
                    <a:ea typeface="站酷快乐体2016修订版" panose="02010600030101010101" pitchFamily="2" charset="-122"/>
                    <a:cs typeface="Arial" panose="020B0604020202020204" pitchFamily="34" charset="0"/>
                  </a:rPr>
                  <a:t>DETECTER</a:t>
                </a:r>
                <a:endParaRPr lang="zh-CN" altLang="en-US" sz="2000" b="1" dirty="0">
                  <a:solidFill>
                    <a:schemeClr val="accent2"/>
                  </a:solidFill>
                  <a:latin typeface="Arial" panose="020B0604020202020204" pitchFamily="34" charset="0"/>
                  <a:ea typeface="站酷快乐体2016修订版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4" name="MH_SubTitle_1"/>
              <p:cNvSpPr txBox="1">
                <a:spLocks noChangeArrowheads="1"/>
              </p:cNvSpPr>
              <p:nvPr>
                <p:custDataLst>
                  <p:tags r:id="rId12"/>
                </p:custDataLst>
              </p:nvPr>
            </p:nvSpPr>
            <p:spPr bwMode="auto">
              <a:xfrm>
                <a:off x="1073386" y="1616237"/>
                <a:ext cx="3527188" cy="97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b="1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ea typeface="站酷快乐体2016修订版" panose="02010600030101010101" pitchFamily="2" charset="-122"/>
                    <a:cs typeface="Arial" panose="020B0604020202020204" pitchFamily="34" charset="0"/>
                  </a:rPr>
                  <a:t>Sonder le milieu de zero à 180 degré afin de détecter un objet</a:t>
                </a:r>
              </a:p>
            </p:txBody>
          </p:sp>
        </p:grpSp>
      </p:grpSp>
      <p:grpSp>
        <p:nvGrpSpPr>
          <p:cNvPr id="15" name="组合 14"/>
          <p:cNvGrpSpPr/>
          <p:nvPr/>
        </p:nvGrpSpPr>
        <p:grpSpPr>
          <a:xfrm>
            <a:off x="0" y="2763147"/>
            <a:ext cx="3701078" cy="1276778"/>
            <a:chOff x="203649" y="2659882"/>
            <a:chExt cx="3701078" cy="1276777"/>
          </a:xfrm>
        </p:grpSpPr>
        <p:sp>
          <p:nvSpPr>
            <p:cNvPr id="16" name="任意多边形 15"/>
            <p:cNvSpPr/>
            <p:nvPr/>
          </p:nvSpPr>
          <p:spPr>
            <a:xfrm>
              <a:off x="3582726" y="2910850"/>
              <a:ext cx="322001" cy="792704"/>
            </a:xfrm>
            <a:custGeom>
              <a:avLst/>
              <a:gdLst>
                <a:gd name="connsiteX0" fmla="*/ 781050 w 781050"/>
                <a:gd name="connsiteY0" fmla="*/ 1162050 h 1162050"/>
                <a:gd name="connsiteX1" fmla="*/ 781050 w 781050"/>
                <a:gd name="connsiteY1" fmla="*/ 0 h 1162050"/>
                <a:gd name="connsiteX2" fmla="*/ 0 w 781050"/>
                <a:gd name="connsiteY2" fmla="*/ 0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1050" h="1162050">
                  <a:moveTo>
                    <a:pt x="781050" y="1162050"/>
                  </a:moveTo>
                  <a:lnTo>
                    <a:pt x="781050" y="0"/>
                  </a:lnTo>
                  <a:lnTo>
                    <a:pt x="0" y="0"/>
                  </a:lnTo>
                </a:path>
              </a:pathLst>
            </a:custGeom>
            <a:ln w="19050">
              <a:solidFill>
                <a:schemeClr val="bg2">
                  <a:lumMod val="50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203649" y="2659882"/>
              <a:ext cx="3368675" cy="1276777"/>
              <a:chOff x="781772" y="1492501"/>
              <a:chExt cx="3368675" cy="1276777"/>
            </a:xfrm>
          </p:grpSpPr>
          <p:sp>
            <p:nvSpPr>
              <p:cNvPr id="18" name="MH_SubTitle_4"/>
              <p:cNvSpPr txBox="1">
                <a:spLocks noChangeArrowheads="1"/>
              </p:cNvSpPr>
              <p:nvPr>
                <p:custDataLst>
                  <p:tags r:id="rId9"/>
                </p:custDataLst>
              </p:nvPr>
            </p:nvSpPr>
            <p:spPr bwMode="auto">
              <a:xfrm>
                <a:off x="1003553" y="1492501"/>
                <a:ext cx="3105271" cy="4125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b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algn="r" eaLnBrk="1" hangingPunct="1"/>
                <a:r>
                  <a:rPr lang="fr-SN" altLang="zh-CN" sz="2000" b="1" dirty="0">
                    <a:solidFill>
                      <a:srgbClr val="77468A"/>
                    </a:solidFill>
                    <a:latin typeface="Arial" panose="020B0604020202020204" pitchFamily="34" charset="0"/>
                    <a:ea typeface="站酷快乐体2016修订版" panose="02010600030101010101" pitchFamily="2" charset="-122"/>
                    <a:cs typeface="Arial" panose="020B0604020202020204" pitchFamily="34" charset="0"/>
                  </a:rPr>
                  <a:t>Emettre un ultrason</a:t>
                </a:r>
                <a:endParaRPr lang="zh-CN" altLang="en-US" sz="2000" b="1" dirty="0">
                  <a:solidFill>
                    <a:srgbClr val="77468A"/>
                  </a:solidFill>
                  <a:latin typeface="Arial" panose="020B0604020202020204" pitchFamily="34" charset="0"/>
                  <a:ea typeface="站酷快乐体2016修订版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19" name="MH_SubTitle_1"/>
              <p:cNvSpPr txBox="1">
                <a:spLocks noChangeArrowheads="1"/>
              </p:cNvSpPr>
              <p:nvPr>
                <p:custDataLst>
                  <p:tags r:id="rId10"/>
                </p:custDataLst>
              </p:nvPr>
            </p:nvSpPr>
            <p:spPr bwMode="auto">
              <a:xfrm>
                <a:off x="781772" y="1792251"/>
                <a:ext cx="3368675" cy="97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b="1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ea typeface="站酷快乐体2016修订版" panose="02010600030101010101" pitchFamily="2" charset="-122"/>
                    <a:cs typeface="Arial" panose="020B0604020202020204" pitchFamily="34" charset="0"/>
                  </a:rPr>
                  <a:t>Emmetre des ultrasons à l’aide des capteurs ultrasons</a:t>
                </a:r>
              </a:p>
            </p:txBody>
          </p:sp>
        </p:grpSp>
      </p:grpSp>
      <p:grpSp>
        <p:nvGrpSpPr>
          <p:cNvPr id="20" name="组合 19"/>
          <p:cNvGrpSpPr/>
          <p:nvPr/>
        </p:nvGrpSpPr>
        <p:grpSpPr>
          <a:xfrm>
            <a:off x="6096000" y="1209002"/>
            <a:ext cx="5658837" cy="2733371"/>
            <a:chOff x="6156614" y="1248967"/>
            <a:chExt cx="5658837" cy="2733371"/>
          </a:xfrm>
        </p:grpSpPr>
        <p:sp>
          <p:nvSpPr>
            <p:cNvPr id="21" name="任意多边形 20"/>
            <p:cNvSpPr/>
            <p:nvPr/>
          </p:nvSpPr>
          <p:spPr>
            <a:xfrm flipH="1">
              <a:off x="6156614" y="1646996"/>
              <a:ext cx="781050" cy="2335342"/>
            </a:xfrm>
            <a:custGeom>
              <a:avLst/>
              <a:gdLst>
                <a:gd name="connsiteX0" fmla="*/ 781050 w 781050"/>
                <a:gd name="connsiteY0" fmla="*/ 1162050 h 1162050"/>
                <a:gd name="connsiteX1" fmla="*/ 781050 w 781050"/>
                <a:gd name="connsiteY1" fmla="*/ 0 h 1162050"/>
                <a:gd name="connsiteX2" fmla="*/ 0 w 781050"/>
                <a:gd name="connsiteY2" fmla="*/ 0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1050" h="1162050">
                  <a:moveTo>
                    <a:pt x="781050" y="1162050"/>
                  </a:moveTo>
                  <a:lnTo>
                    <a:pt x="781050" y="0"/>
                  </a:lnTo>
                  <a:lnTo>
                    <a:pt x="0" y="0"/>
                  </a:lnTo>
                </a:path>
              </a:pathLst>
            </a:custGeom>
            <a:ln w="19050">
              <a:solidFill>
                <a:schemeClr val="bg2">
                  <a:lumMod val="50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7140050" y="1248967"/>
              <a:ext cx="4675401" cy="1176556"/>
              <a:chOff x="1046716" y="1335964"/>
              <a:chExt cx="4675401" cy="1176556"/>
            </a:xfrm>
          </p:grpSpPr>
          <p:sp>
            <p:nvSpPr>
              <p:cNvPr id="23" name="MH_SubTitle_4"/>
              <p:cNvSpPr txBox="1"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1178081" y="1335964"/>
                <a:ext cx="4544036" cy="4125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b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fr-SN" altLang="zh-CN" sz="2000" b="1" dirty="0">
                    <a:solidFill>
                      <a:srgbClr val="02B3C1"/>
                    </a:solidFill>
                    <a:latin typeface="Arial" panose="020B0604020202020204" pitchFamily="34" charset="0"/>
                    <a:ea typeface="站酷快乐体2016修订版" panose="02010600030101010101" pitchFamily="2" charset="-122"/>
                    <a:cs typeface="Arial" panose="020B0604020202020204" pitchFamily="34" charset="0"/>
                  </a:rPr>
                  <a:t>CALCUL DISTANCE</a:t>
                </a:r>
                <a:endParaRPr lang="zh-CN" altLang="en-US" sz="2000" b="1" dirty="0">
                  <a:solidFill>
                    <a:srgbClr val="02B3C1"/>
                  </a:solidFill>
                  <a:latin typeface="Arial" panose="020B0604020202020204" pitchFamily="34" charset="0"/>
                  <a:ea typeface="站酷快乐体2016修订版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4" name="MH_SubTitle_1"/>
              <p:cNvSpPr txBox="1">
                <a:spLocks noChangeArrowheads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1046716" y="1535493"/>
                <a:ext cx="3756463" cy="97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fr-SN" altLang="zh-CN" b="1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ea typeface="站酷快乐体2016修订版" panose="02010600030101010101" pitchFamily="2" charset="-122"/>
                    <a:cs typeface="Arial" panose="020B0604020202020204" pitchFamily="34" charset="0"/>
                  </a:rPr>
                  <a:t>Calculer la distance et vérifier si c’est inférieur à 100cm</a:t>
                </a:r>
                <a:endParaRPr lang="en-US" altLang="zh-CN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站酷快乐体2016修订版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7245969" y="2275621"/>
            <a:ext cx="3859251" cy="1207290"/>
            <a:chOff x="7245968" y="2275620"/>
            <a:chExt cx="3859251" cy="1207290"/>
          </a:xfrm>
        </p:grpSpPr>
        <p:sp>
          <p:nvSpPr>
            <p:cNvPr id="26" name="任意多边形 25"/>
            <p:cNvSpPr/>
            <p:nvPr/>
          </p:nvSpPr>
          <p:spPr>
            <a:xfrm flipH="1">
              <a:off x="7245968" y="2645020"/>
              <a:ext cx="648670" cy="360570"/>
            </a:xfrm>
            <a:custGeom>
              <a:avLst/>
              <a:gdLst>
                <a:gd name="connsiteX0" fmla="*/ 781050 w 781050"/>
                <a:gd name="connsiteY0" fmla="*/ 1162050 h 1162050"/>
                <a:gd name="connsiteX1" fmla="*/ 781050 w 781050"/>
                <a:gd name="connsiteY1" fmla="*/ 0 h 1162050"/>
                <a:gd name="connsiteX2" fmla="*/ 0 w 781050"/>
                <a:gd name="connsiteY2" fmla="*/ 0 h 1162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1050" h="1162050">
                  <a:moveTo>
                    <a:pt x="781050" y="1162050"/>
                  </a:moveTo>
                  <a:lnTo>
                    <a:pt x="781050" y="0"/>
                  </a:lnTo>
                  <a:lnTo>
                    <a:pt x="0" y="0"/>
                  </a:lnTo>
                </a:path>
              </a:pathLst>
            </a:custGeom>
            <a:ln w="19050">
              <a:solidFill>
                <a:schemeClr val="bg2">
                  <a:lumMod val="50000"/>
                </a:schemeClr>
              </a:solidFill>
              <a:prstDash val="sysDot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7945895" y="2275620"/>
              <a:ext cx="3159324" cy="1207290"/>
              <a:chOff x="1022299" y="1293237"/>
              <a:chExt cx="3159324" cy="1207290"/>
            </a:xfrm>
          </p:grpSpPr>
          <p:sp>
            <p:nvSpPr>
              <p:cNvPr id="28" name="MH_SubTitle_4"/>
              <p:cNvSpPr txBox="1">
                <a:spLocks noChangeArrowheads="1"/>
              </p:cNvSpPr>
              <p:nvPr>
                <p:custDataLst>
                  <p:tags r:id="rId5"/>
                </p:custDataLst>
              </p:nvPr>
            </p:nvSpPr>
            <p:spPr bwMode="auto">
              <a:xfrm>
                <a:off x="1022299" y="1293237"/>
                <a:ext cx="3105271" cy="4125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b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 eaLnBrk="1" hangingPunct="1"/>
                <a:r>
                  <a:rPr lang="fr-SN" altLang="zh-CN" sz="2000" b="1" dirty="0">
                    <a:solidFill>
                      <a:srgbClr val="E45C5B"/>
                    </a:solidFill>
                    <a:latin typeface="Arial" panose="020B0604020202020204" pitchFamily="34" charset="0"/>
                    <a:ea typeface="站酷快乐体2016修订版" panose="02010600030101010101" pitchFamily="2" charset="-122"/>
                    <a:cs typeface="Arial" panose="020B0604020202020204" pitchFamily="34" charset="0"/>
                  </a:rPr>
                  <a:t>PLOT</a:t>
                </a:r>
                <a:endParaRPr lang="zh-CN" altLang="en-US" sz="2000" b="1" dirty="0">
                  <a:solidFill>
                    <a:srgbClr val="E45C5B"/>
                  </a:solidFill>
                  <a:latin typeface="Arial" panose="020B0604020202020204" pitchFamily="34" charset="0"/>
                  <a:ea typeface="站酷快乐体2016修订版" panose="02010600030101010101" pitchFamily="2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29" name="MH_SubTitle_1"/>
              <p:cNvSpPr txBox="1">
                <a:spLocks noChangeArrowheads="1"/>
              </p:cNvSpPr>
              <p:nvPr>
                <p:custDataLst>
                  <p:tags r:id="rId6"/>
                </p:custDataLst>
              </p:nvPr>
            </p:nvSpPr>
            <p:spPr bwMode="auto">
              <a:xfrm>
                <a:off x="1067519" y="1523500"/>
                <a:ext cx="3114104" cy="9770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微软雅黑" panose="020B0503020204020204" pitchFamily="34" charset="-122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fr-SN" altLang="zh-CN" b="1" dirty="0">
                    <a:solidFill>
                      <a:schemeClr val="bg1">
                        <a:lumMod val="50000"/>
                      </a:schemeClr>
                    </a:solidFill>
                    <a:latin typeface="Arial" panose="020B0604020202020204" pitchFamily="34" charset="0"/>
                    <a:ea typeface="站酷快乐体2016修订版" panose="02010600030101010101" pitchFamily="2" charset="-122"/>
                    <a:cs typeface="Arial" panose="020B0604020202020204" pitchFamily="34" charset="0"/>
                  </a:rPr>
                  <a:t>Ploter un graphe lorsqu’on détecte un objet</a:t>
                </a:r>
                <a:endParaRPr lang="en-US" altLang="zh-CN" b="1" dirty="0">
                  <a:solidFill>
                    <a:schemeClr val="bg1">
                      <a:lumMod val="50000"/>
                    </a:schemeClr>
                  </a:solidFill>
                  <a:latin typeface="Arial" panose="020B0604020202020204" pitchFamily="34" charset="0"/>
                  <a:ea typeface="站酷快乐体2016修订版" panose="02010600030101010101" pitchFamily="2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35" name="组合 34"/>
          <p:cNvGrpSpPr/>
          <p:nvPr/>
        </p:nvGrpSpPr>
        <p:grpSpPr>
          <a:xfrm>
            <a:off x="3352803" y="3522556"/>
            <a:ext cx="1017124" cy="1017123"/>
            <a:chOff x="3352803" y="3522556"/>
            <a:chExt cx="1017124" cy="1017122"/>
          </a:xfrm>
        </p:grpSpPr>
        <p:sp>
          <p:nvSpPr>
            <p:cNvPr id="36" name="泪滴形 35"/>
            <p:cNvSpPr/>
            <p:nvPr/>
          </p:nvSpPr>
          <p:spPr>
            <a:xfrm rot="8100000">
              <a:off x="3352803" y="3522556"/>
              <a:ext cx="1017124" cy="1017122"/>
            </a:xfrm>
            <a:prstGeom prst="teardrop">
              <a:avLst>
                <a:gd name="adj" fmla="val 190413"/>
              </a:avLst>
            </a:prstGeom>
            <a:gradFill>
              <a:gsLst>
                <a:gs pos="0">
                  <a:srgbClr val="D7DCDE"/>
                </a:gs>
                <a:gs pos="80000">
                  <a:schemeClr val="bg1"/>
                </a:gs>
              </a:gsLst>
              <a:lin ang="2700000" scaled="0"/>
            </a:gradFill>
            <a:ln w="22225" cap="flat">
              <a:gradFill>
                <a:gsLst>
                  <a:gs pos="0">
                    <a:srgbClr val="FFE141"/>
                  </a:gs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0"/>
              </a:gradFill>
              <a:prstDash val="solid"/>
              <a:miter lim="800000"/>
              <a:headEnd/>
              <a:tailEnd/>
            </a:ln>
            <a:effectLst>
              <a:outerShdw blurRad="152400" dist="76200" dir="2700000" sx="102000" sy="102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7" name="MH_SubTitle_1"/>
            <p:cNvSpPr>
              <a:spLocks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3456301" y="3608345"/>
              <a:ext cx="824405" cy="824402"/>
            </a:xfrm>
            <a:prstGeom prst="ellipse">
              <a:avLst/>
            </a:prstGeom>
            <a:gradFill>
              <a:gsLst>
                <a:gs pos="100000">
                  <a:srgbClr val="77468A"/>
                </a:gs>
                <a:gs pos="0">
                  <a:srgbClr val="553363"/>
                </a:gs>
              </a:gsLst>
              <a:lin ang="2700000" scaled="0"/>
            </a:gradFill>
            <a:ln w="28575" cap="flat">
              <a:gradFill>
                <a:gsLst>
                  <a:gs pos="0">
                    <a:srgbClr val="77468A"/>
                  </a:gs>
                  <a:gs pos="100000">
                    <a:srgbClr val="553363"/>
                  </a:gs>
                </a:gsLst>
                <a:lin ang="2700000" scaled="0"/>
              </a:gradFill>
              <a:prstDash val="solid"/>
              <a:miter lim="800000"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ctr" anchorCtr="1" compatLnSpc="1">
              <a:prstTxWarp prst="textNoShape">
                <a:avLst/>
              </a:prstTxWarp>
            </a:bodyPr>
            <a:lstStyle/>
            <a:p>
              <a:endParaRPr lang="en-US" altLang="zh-CN" sz="2400" dirty="0">
                <a:solidFill>
                  <a:schemeClr val="bg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8" name="Freeform 177"/>
            <p:cNvSpPr>
              <a:spLocks noEditPoints="1"/>
            </p:cNvSpPr>
            <p:nvPr/>
          </p:nvSpPr>
          <p:spPr bwMode="auto">
            <a:xfrm>
              <a:off x="3672405" y="3863566"/>
              <a:ext cx="418412" cy="346498"/>
            </a:xfrm>
            <a:custGeom>
              <a:avLst/>
              <a:gdLst>
                <a:gd name="T0" fmla="*/ 39 w 81"/>
                <a:gd name="T1" fmla="*/ 35 h 67"/>
                <a:gd name="T2" fmla="*/ 37 w 81"/>
                <a:gd name="T3" fmla="*/ 28 h 67"/>
                <a:gd name="T4" fmla="*/ 41 w 81"/>
                <a:gd name="T5" fmla="*/ 43 h 67"/>
                <a:gd name="T6" fmla="*/ 44 w 81"/>
                <a:gd name="T7" fmla="*/ 51 h 67"/>
                <a:gd name="T8" fmla="*/ 44 w 81"/>
                <a:gd name="T9" fmla="*/ 46 h 67"/>
                <a:gd name="T10" fmla="*/ 64 w 81"/>
                <a:gd name="T11" fmla="*/ 13 h 67"/>
                <a:gd name="T12" fmla="*/ 62 w 81"/>
                <a:gd name="T13" fmla="*/ 17 h 67"/>
                <a:gd name="T14" fmla="*/ 56 w 81"/>
                <a:gd name="T15" fmla="*/ 17 h 67"/>
                <a:gd name="T16" fmla="*/ 55 w 81"/>
                <a:gd name="T17" fmla="*/ 13 h 67"/>
                <a:gd name="T18" fmla="*/ 25 w 81"/>
                <a:gd name="T19" fmla="*/ 17 h 67"/>
                <a:gd name="T20" fmla="*/ 19 w 81"/>
                <a:gd name="T21" fmla="*/ 17 h 67"/>
                <a:gd name="T22" fmla="*/ 19 w 81"/>
                <a:gd name="T23" fmla="*/ 13 h 67"/>
                <a:gd name="T24" fmla="*/ 0 w 81"/>
                <a:gd name="T25" fmla="*/ 30 h 67"/>
                <a:gd name="T26" fmla="*/ 17 w 81"/>
                <a:gd name="T27" fmla="*/ 67 h 67"/>
                <a:gd name="T28" fmla="*/ 81 w 81"/>
                <a:gd name="T29" fmla="*/ 50 h 67"/>
                <a:gd name="T30" fmla="*/ 64 w 81"/>
                <a:gd name="T31" fmla="*/ 13 h 67"/>
                <a:gd name="T32" fmla="*/ 41 w 81"/>
                <a:gd name="T33" fmla="*/ 54 h 67"/>
                <a:gd name="T34" fmla="*/ 39 w 81"/>
                <a:gd name="T35" fmla="*/ 57 h 67"/>
                <a:gd name="T36" fmla="*/ 32 w 81"/>
                <a:gd name="T37" fmla="*/ 51 h 67"/>
                <a:gd name="T38" fmla="*/ 33 w 81"/>
                <a:gd name="T39" fmla="*/ 45 h 67"/>
                <a:gd name="T40" fmla="*/ 39 w 81"/>
                <a:gd name="T41" fmla="*/ 42 h 67"/>
                <a:gd name="T42" fmla="*/ 32 w 81"/>
                <a:gd name="T43" fmla="*/ 33 h 67"/>
                <a:gd name="T44" fmla="*/ 39 w 81"/>
                <a:gd name="T45" fmla="*/ 25 h 67"/>
                <a:gd name="T46" fmla="*/ 41 w 81"/>
                <a:gd name="T47" fmla="*/ 23 h 67"/>
                <a:gd name="T48" fmla="*/ 48 w 81"/>
                <a:gd name="T49" fmla="*/ 28 h 67"/>
                <a:gd name="T50" fmla="*/ 46 w 81"/>
                <a:gd name="T51" fmla="*/ 34 h 67"/>
                <a:gd name="T52" fmla="*/ 41 w 81"/>
                <a:gd name="T53" fmla="*/ 27 h 67"/>
                <a:gd name="T54" fmla="*/ 48 w 81"/>
                <a:gd name="T55" fmla="*/ 42 h 67"/>
                <a:gd name="T56" fmla="*/ 47 w 81"/>
                <a:gd name="T57" fmla="*/ 52 h 67"/>
                <a:gd name="T58" fmla="*/ 34 w 81"/>
                <a:gd name="T59" fmla="*/ 3 h 67"/>
                <a:gd name="T60" fmla="*/ 56 w 81"/>
                <a:gd name="T61" fmla="*/ 13 h 67"/>
                <a:gd name="T62" fmla="*/ 61 w 81"/>
                <a:gd name="T63" fmla="*/ 16 h 67"/>
                <a:gd name="T64" fmla="*/ 50 w 81"/>
                <a:gd name="T65" fmla="*/ 0 h 67"/>
                <a:gd name="T66" fmla="*/ 20 w 81"/>
                <a:gd name="T67" fmla="*/ 13 h 67"/>
                <a:gd name="T68" fmla="*/ 24 w 81"/>
                <a:gd name="T69" fmla="*/ 1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81" h="67">
                  <a:moveTo>
                    <a:pt x="35" y="30"/>
                  </a:moveTo>
                  <a:cubicBezTo>
                    <a:pt x="35" y="32"/>
                    <a:pt x="37" y="33"/>
                    <a:pt x="39" y="35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8" y="27"/>
                    <a:pt x="37" y="27"/>
                    <a:pt x="37" y="28"/>
                  </a:cubicBezTo>
                  <a:cubicBezTo>
                    <a:pt x="36" y="29"/>
                    <a:pt x="35" y="29"/>
                    <a:pt x="35" y="30"/>
                  </a:cubicBezTo>
                  <a:close/>
                  <a:moveTo>
                    <a:pt x="41" y="43"/>
                  </a:move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3" y="52"/>
                    <a:pt x="44" y="51"/>
                  </a:cubicBezTo>
                  <a:cubicBezTo>
                    <a:pt x="45" y="50"/>
                    <a:pt x="45" y="49"/>
                    <a:pt x="45" y="48"/>
                  </a:cubicBezTo>
                  <a:cubicBezTo>
                    <a:pt x="45" y="47"/>
                    <a:pt x="45" y="47"/>
                    <a:pt x="44" y="46"/>
                  </a:cubicBezTo>
                  <a:cubicBezTo>
                    <a:pt x="44" y="45"/>
                    <a:pt x="43" y="44"/>
                    <a:pt x="41" y="43"/>
                  </a:cubicBezTo>
                  <a:close/>
                  <a:moveTo>
                    <a:pt x="64" y="13"/>
                  </a:moveTo>
                  <a:cubicBezTo>
                    <a:pt x="62" y="13"/>
                    <a:pt x="62" y="13"/>
                    <a:pt x="62" y="13"/>
                  </a:cubicBezTo>
                  <a:cubicBezTo>
                    <a:pt x="62" y="14"/>
                    <a:pt x="62" y="15"/>
                    <a:pt x="62" y="17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7"/>
                    <a:pt x="56" y="17"/>
                    <a:pt x="56" y="17"/>
                  </a:cubicBezTo>
                  <a:cubicBezTo>
                    <a:pt x="56" y="15"/>
                    <a:pt x="56" y="14"/>
                    <a:pt x="55" y="1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5" y="14"/>
                    <a:pt x="25" y="15"/>
                    <a:pt x="25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5"/>
                    <a:pt x="19" y="14"/>
                    <a:pt x="19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8" y="13"/>
                    <a:pt x="0" y="20"/>
                    <a:pt x="0" y="30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9"/>
                    <a:pt x="8" y="67"/>
                    <a:pt x="17" y="67"/>
                  </a:cubicBezTo>
                  <a:cubicBezTo>
                    <a:pt x="64" y="67"/>
                    <a:pt x="64" y="67"/>
                    <a:pt x="64" y="67"/>
                  </a:cubicBezTo>
                  <a:cubicBezTo>
                    <a:pt x="73" y="67"/>
                    <a:pt x="81" y="59"/>
                    <a:pt x="81" y="50"/>
                  </a:cubicBezTo>
                  <a:cubicBezTo>
                    <a:pt x="81" y="30"/>
                    <a:pt x="81" y="30"/>
                    <a:pt x="81" y="30"/>
                  </a:cubicBezTo>
                  <a:cubicBezTo>
                    <a:pt x="81" y="20"/>
                    <a:pt x="73" y="13"/>
                    <a:pt x="64" y="13"/>
                  </a:cubicBezTo>
                  <a:close/>
                  <a:moveTo>
                    <a:pt x="47" y="52"/>
                  </a:moveTo>
                  <a:cubicBezTo>
                    <a:pt x="45" y="53"/>
                    <a:pt x="43" y="54"/>
                    <a:pt x="41" y="54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39" y="57"/>
                    <a:pt x="39" y="57"/>
                    <a:pt x="39" y="57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6" y="54"/>
                    <a:pt x="34" y="53"/>
                    <a:pt x="32" y="51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4" y="50"/>
                    <a:pt x="36" y="52"/>
                    <a:pt x="39" y="5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6" y="40"/>
                    <a:pt x="34" y="38"/>
                    <a:pt x="33" y="37"/>
                  </a:cubicBezTo>
                  <a:cubicBezTo>
                    <a:pt x="32" y="36"/>
                    <a:pt x="32" y="34"/>
                    <a:pt x="32" y="33"/>
                  </a:cubicBezTo>
                  <a:cubicBezTo>
                    <a:pt x="32" y="31"/>
                    <a:pt x="33" y="29"/>
                    <a:pt x="34" y="28"/>
                  </a:cubicBezTo>
                  <a:cubicBezTo>
                    <a:pt x="36" y="26"/>
                    <a:pt x="37" y="26"/>
                    <a:pt x="39" y="25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1" y="25"/>
                    <a:pt x="41" y="25"/>
                    <a:pt x="41" y="25"/>
                  </a:cubicBezTo>
                  <a:cubicBezTo>
                    <a:pt x="44" y="26"/>
                    <a:pt x="46" y="26"/>
                    <a:pt x="48" y="28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1"/>
                    <a:pt x="46" y="30"/>
                    <a:pt x="45" y="29"/>
                  </a:cubicBezTo>
                  <a:cubicBezTo>
                    <a:pt x="44" y="27"/>
                    <a:pt x="42" y="27"/>
                    <a:pt x="41" y="2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4" y="38"/>
                    <a:pt x="47" y="40"/>
                    <a:pt x="48" y="42"/>
                  </a:cubicBezTo>
                  <a:cubicBezTo>
                    <a:pt x="49" y="43"/>
                    <a:pt x="49" y="45"/>
                    <a:pt x="49" y="47"/>
                  </a:cubicBezTo>
                  <a:cubicBezTo>
                    <a:pt x="49" y="49"/>
                    <a:pt x="49" y="50"/>
                    <a:pt x="47" y="52"/>
                  </a:cubicBezTo>
                  <a:close/>
                  <a:moveTo>
                    <a:pt x="25" y="13"/>
                  </a:moveTo>
                  <a:cubicBezTo>
                    <a:pt x="26" y="7"/>
                    <a:pt x="29" y="3"/>
                    <a:pt x="34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52" y="3"/>
                    <a:pt x="55" y="7"/>
                    <a:pt x="56" y="13"/>
                  </a:cubicBezTo>
                  <a:cubicBezTo>
                    <a:pt x="57" y="14"/>
                    <a:pt x="57" y="15"/>
                    <a:pt x="57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5"/>
                    <a:pt x="61" y="14"/>
                    <a:pt x="61" y="13"/>
                  </a:cubicBezTo>
                  <a:cubicBezTo>
                    <a:pt x="59" y="5"/>
                    <a:pt x="55" y="0"/>
                    <a:pt x="50" y="0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26" y="0"/>
                    <a:pt x="22" y="5"/>
                    <a:pt x="20" y="13"/>
                  </a:cubicBezTo>
                  <a:cubicBezTo>
                    <a:pt x="20" y="14"/>
                    <a:pt x="20" y="15"/>
                    <a:pt x="20" y="1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5"/>
                    <a:pt x="24" y="14"/>
                    <a:pt x="25" y="1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497078" y="2666605"/>
            <a:ext cx="1017124" cy="1017123"/>
            <a:chOff x="4497077" y="2666606"/>
            <a:chExt cx="1017124" cy="1017122"/>
          </a:xfrm>
        </p:grpSpPr>
        <p:sp>
          <p:nvSpPr>
            <p:cNvPr id="40" name="泪滴形 39"/>
            <p:cNvSpPr/>
            <p:nvPr/>
          </p:nvSpPr>
          <p:spPr>
            <a:xfrm rot="8100000">
              <a:off x="4497077" y="2666606"/>
              <a:ext cx="1017124" cy="1017122"/>
            </a:xfrm>
            <a:prstGeom prst="teardrop">
              <a:avLst>
                <a:gd name="adj" fmla="val 190413"/>
              </a:avLst>
            </a:prstGeom>
            <a:gradFill>
              <a:gsLst>
                <a:gs pos="0">
                  <a:srgbClr val="D7DCDE"/>
                </a:gs>
                <a:gs pos="80000">
                  <a:schemeClr val="bg1"/>
                </a:gs>
              </a:gsLst>
              <a:lin ang="2700000" scaled="0"/>
            </a:gradFill>
            <a:ln w="22225" cap="flat">
              <a:gradFill>
                <a:gsLst>
                  <a:gs pos="0">
                    <a:srgbClr val="FFE141"/>
                  </a:gs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0"/>
              </a:gradFill>
              <a:prstDash val="solid"/>
              <a:miter lim="800000"/>
              <a:headEnd/>
              <a:tailEnd/>
            </a:ln>
            <a:effectLst>
              <a:outerShdw blurRad="152400" dist="76200" dir="2700000" sx="102000" sy="102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1" name="MH_SubTitle_1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4600575" y="2752395"/>
              <a:ext cx="824405" cy="824402"/>
            </a:xfrm>
            <a:prstGeom prst="ellipse">
              <a:avLst/>
            </a:prstGeom>
            <a:gradFill>
              <a:gsLst>
                <a:gs pos="100000">
                  <a:srgbClr val="FFC165"/>
                </a:gs>
                <a:gs pos="0">
                  <a:srgbClr val="FF9A05"/>
                </a:gs>
              </a:gsLst>
              <a:lin ang="5400000" scaled="1"/>
            </a:gradFill>
            <a:ln w="28575" cap="flat">
              <a:gradFill>
                <a:gsLst>
                  <a:gs pos="0">
                    <a:srgbClr val="FFC165"/>
                  </a:gs>
                  <a:gs pos="100000">
                    <a:srgbClr val="FF9A05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ctr" anchorCtr="1" compatLnSpc="1">
              <a:prstTxWarp prst="textNoShape">
                <a:avLst/>
              </a:prstTxWarp>
            </a:bodyPr>
            <a:lstStyle/>
            <a:p>
              <a:endParaRPr lang="en-US" altLang="zh-CN" sz="2400" dirty="0">
                <a:solidFill>
                  <a:schemeClr val="bg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4808015" y="3023857"/>
              <a:ext cx="486822" cy="301830"/>
              <a:chOff x="9348930" y="1711217"/>
              <a:chExt cx="317501" cy="196850"/>
            </a:xfrm>
            <a:solidFill>
              <a:schemeClr val="bg1"/>
            </a:solidFill>
          </p:grpSpPr>
          <p:sp>
            <p:nvSpPr>
              <p:cNvPr id="43" name="Freeform 624"/>
              <p:cNvSpPr>
                <a:spLocks noEditPoints="1"/>
              </p:cNvSpPr>
              <p:nvPr/>
            </p:nvSpPr>
            <p:spPr bwMode="auto">
              <a:xfrm>
                <a:off x="9537843" y="1719155"/>
                <a:ext cx="128588" cy="128587"/>
              </a:xfrm>
              <a:custGeom>
                <a:avLst/>
                <a:gdLst>
                  <a:gd name="T0" fmla="*/ 28 w 32"/>
                  <a:gd name="T1" fmla="*/ 24 h 32"/>
                  <a:gd name="T2" fmla="*/ 28 w 32"/>
                  <a:gd name="T3" fmla="*/ 22 h 32"/>
                  <a:gd name="T4" fmla="*/ 30 w 32"/>
                  <a:gd name="T5" fmla="*/ 21 h 32"/>
                  <a:gd name="T6" fmla="*/ 32 w 32"/>
                  <a:gd name="T7" fmla="*/ 20 h 32"/>
                  <a:gd name="T8" fmla="*/ 31 w 32"/>
                  <a:gd name="T9" fmla="*/ 17 h 32"/>
                  <a:gd name="T10" fmla="*/ 29 w 32"/>
                  <a:gd name="T11" fmla="*/ 15 h 32"/>
                  <a:gd name="T12" fmla="*/ 31 w 32"/>
                  <a:gd name="T13" fmla="*/ 14 h 32"/>
                  <a:gd name="T14" fmla="*/ 31 w 32"/>
                  <a:gd name="T15" fmla="*/ 11 h 32"/>
                  <a:gd name="T16" fmla="*/ 29 w 32"/>
                  <a:gd name="T17" fmla="*/ 10 h 32"/>
                  <a:gd name="T18" fmla="*/ 27 w 32"/>
                  <a:gd name="T19" fmla="*/ 9 h 32"/>
                  <a:gd name="T20" fmla="*/ 28 w 32"/>
                  <a:gd name="T21" fmla="*/ 7 h 32"/>
                  <a:gd name="T22" fmla="*/ 27 w 32"/>
                  <a:gd name="T23" fmla="*/ 5 h 32"/>
                  <a:gd name="T24" fmla="*/ 24 w 32"/>
                  <a:gd name="T25" fmla="*/ 4 h 32"/>
                  <a:gd name="T26" fmla="*/ 23 w 32"/>
                  <a:gd name="T27" fmla="*/ 5 h 32"/>
                  <a:gd name="T28" fmla="*/ 21 w 32"/>
                  <a:gd name="T29" fmla="*/ 3 h 32"/>
                  <a:gd name="T30" fmla="*/ 20 w 32"/>
                  <a:gd name="T31" fmla="*/ 1 h 32"/>
                  <a:gd name="T32" fmla="*/ 17 w 32"/>
                  <a:gd name="T33" fmla="*/ 2 h 32"/>
                  <a:gd name="T34" fmla="*/ 15 w 32"/>
                  <a:gd name="T35" fmla="*/ 3 h 32"/>
                  <a:gd name="T36" fmla="*/ 14 w 32"/>
                  <a:gd name="T37" fmla="*/ 2 h 32"/>
                  <a:gd name="T38" fmla="*/ 12 w 32"/>
                  <a:gd name="T39" fmla="*/ 1 h 32"/>
                  <a:gd name="T40" fmla="*/ 10 w 32"/>
                  <a:gd name="T41" fmla="*/ 3 h 32"/>
                  <a:gd name="T42" fmla="*/ 9 w 32"/>
                  <a:gd name="T43" fmla="*/ 5 h 32"/>
                  <a:gd name="T44" fmla="*/ 7 w 32"/>
                  <a:gd name="T45" fmla="*/ 5 h 32"/>
                  <a:gd name="T46" fmla="*/ 5 w 32"/>
                  <a:gd name="T47" fmla="*/ 5 h 32"/>
                  <a:gd name="T48" fmla="*/ 4 w 32"/>
                  <a:gd name="T49" fmla="*/ 8 h 32"/>
                  <a:gd name="T50" fmla="*/ 5 w 32"/>
                  <a:gd name="T51" fmla="*/ 10 h 32"/>
                  <a:gd name="T52" fmla="*/ 3 w 32"/>
                  <a:gd name="T53" fmla="*/ 11 h 32"/>
                  <a:gd name="T54" fmla="*/ 1 w 32"/>
                  <a:gd name="T55" fmla="*/ 13 h 32"/>
                  <a:gd name="T56" fmla="*/ 2 w 32"/>
                  <a:gd name="T57" fmla="*/ 15 h 32"/>
                  <a:gd name="T58" fmla="*/ 3 w 32"/>
                  <a:gd name="T59" fmla="*/ 17 h 32"/>
                  <a:gd name="T60" fmla="*/ 2 w 32"/>
                  <a:gd name="T61" fmla="*/ 18 h 32"/>
                  <a:gd name="T62" fmla="*/ 1 w 32"/>
                  <a:gd name="T63" fmla="*/ 21 h 32"/>
                  <a:gd name="T64" fmla="*/ 3 w 32"/>
                  <a:gd name="T65" fmla="*/ 22 h 32"/>
                  <a:gd name="T66" fmla="*/ 5 w 32"/>
                  <a:gd name="T67" fmla="*/ 23 h 32"/>
                  <a:gd name="T68" fmla="*/ 5 w 32"/>
                  <a:gd name="T69" fmla="*/ 25 h 32"/>
                  <a:gd name="T70" fmla="*/ 5 w 32"/>
                  <a:gd name="T71" fmla="*/ 28 h 32"/>
                  <a:gd name="T72" fmla="*/ 8 w 32"/>
                  <a:gd name="T73" fmla="*/ 28 h 32"/>
                  <a:gd name="T74" fmla="*/ 11 w 32"/>
                  <a:gd name="T75" fmla="*/ 28 h 32"/>
                  <a:gd name="T76" fmla="*/ 11 w 32"/>
                  <a:gd name="T77" fmla="*/ 30 h 32"/>
                  <a:gd name="T78" fmla="*/ 13 w 32"/>
                  <a:gd name="T79" fmla="*/ 32 h 32"/>
                  <a:gd name="T80" fmla="*/ 15 w 32"/>
                  <a:gd name="T81" fmla="*/ 31 h 32"/>
                  <a:gd name="T82" fmla="*/ 17 w 32"/>
                  <a:gd name="T83" fmla="*/ 29 h 32"/>
                  <a:gd name="T84" fmla="*/ 18 w 32"/>
                  <a:gd name="T85" fmla="*/ 30 h 32"/>
                  <a:gd name="T86" fmla="*/ 21 w 32"/>
                  <a:gd name="T87" fmla="*/ 31 h 32"/>
                  <a:gd name="T88" fmla="*/ 22 w 32"/>
                  <a:gd name="T89" fmla="*/ 29 h 32"/>
                  <a:gd name="T90" fmla="*/ 23 w 32"/>
                  <a:gd name="T91" fmla="*/ 27 h 32"/>
                  <a:gd name="T92" fmla="*/ 25 w 32"/>
                  <a:gd name="T93" fmla="*/ 27 h 32"/>
                  <a:gd name="T94" fmla="*/ 28 w 32"/>
                  <a:gd name="T95" fmla="*/ 27 h 32"/>
                  <a:gd name="T96" fmla="*/ 28 w 32"/>
                  <a:gd name="T97" fmla="*/ 24 h 32"/>
                  <a:gd name="T98" fmla="*/ 10 w 32"/>
                  <a:gd name="T99" fmla="*/ 23 h 32"/>
                  <a:gd name="T100" fmla="*/ 10 w 32"/>
                  <a:gd name="T101" fmla="*/ 10 h 32"/>
                  <a:gd name="T102" fmla="*/ 22 w 32"/>
                  <a:gd name="T103" fmla="*/ 9 h 32"/>
                  <a:gd name="T104" fmla="*/ 23 w 32"/>
                  <a:gd name="T105" fmla="*/ 22 h 32"/>
                  <a:gd name="T106" fmla="*/ 10 w 32"/>
                  <a:gd name="T107" fmla="*/ 2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2" h="32">
                    <a:moveTo>
                      <a:pt x="28" y="24"/>
                    </a:moveTo>
                    <a:cubicBezTo>
                      <a:pt x="28" y="24"/>
                      <a:pt x="28" y="22"/>
                      <a:pt x="28" y="22"/>
                    </a:cubicBezTo>
                    <a:cubicBezTo>
                      <a:pt x="28" y="21"/>
                      <a:pt x="29" y="21"/>
                      <a:pt x="30" y="21"/>
                    </a:cubicBezTo>
                    <a:cubicBezTo>
                      <a:pt x="31" y="22"/>
                      <a:pt x="31" y="21"/>
                      <a:pt x="32" y="20"/>
                    </a:cubicBezTo>
                    <a:cubicBezTo>
                      <a:pt x="32" y="19"/>
                      <a:pt x="31" y="18"/>
                      <a:pt x="31" y="17"/>
                    </a:cubicBezTo>
                    <a:cubicBezTo>
                      <a:pt x="30" y="17"/>
                      <a:pt x="29" y="16"/>
                      <a:pt x="29" y="15"/>
                    </a:cubicBezTo>
                    <a:cubicBezTo>
                      <a:pt x="29" y="15"/>
                      <a:pt x="30" y="14"/>
                      <a:pt x="31" y="14"/>
                    </a:cubicBezTo>
                    <a:cubicBezTo>
                      <a:pt x="31" y="14"/>
                      <a:pt x="32" y="13"/>
                      <a:pt x="31" y="11"/>
                    </a:cubicBezTo>
                    <a:cubicBezTo>
                      <a:pt x="31" y="10"/>
                      <a:pt x="30" y="10"/>
                      <a:pt x="29" y="10"/>
                    </a:cubicBezTo>
                    <a:cubicBezTo>
                      <a:pt x="29" y="10"/>
                      <a:pt x="27" y="9"/>
                      <a:pt x="27" y="9"/>
                    </a:cubicBezTo>
                    <a:cubicBezTo>
                      <a:pt x="27" y="8"/>
                      <a:pt x="27" y="8"/>
                      <a:pt x="28" y="7"/>
                    </a:cubicBezTo>
                    <a:cubicBezTo>
                      <a:pt x="28" y="6"/>
                      <a:pt x="28" y="5"/>
                      <a:pt x="27" y="5"/>
                    </a:cubicBezTo>
                    <a:cubicBezTo>
                      <a:pt x="26" y="4"/>
                      <a:pt x="25" y="4"/>
                      <a:pt x="24" y="4"/>
                    </a:cubicBezTo>
                    <a:cubicBezTo>
                      <a:pt x="24" y="5"/>
                      <a:pt x="23" y="5"/>
                      <a:pt x="23" y="5"/>
                    </a:cubicBezTo>
                    <a:cubicBezTo>
                      <a:pt x="22" y="5"/>
                      <a:pt x="21" y="3"/>
                      <a:pt x="21" y="3"/>
                    </a:cubicBezTo>
                    <a:cubicBezTo>
                      <a:pt x="22" y="2"/>
                      <a:pt x="21" y="1"/>
                      <a:pt x="20" y="1"/>
                    </a:cubicBezTo>
                    <a:cubicBezTo>
                      <a:pt x="19" y="0"/>
                      <a:pt x="18" y="1"/>
                      <a:pt x="17" y="2"/>
                    </a:cubicBezTo>
                    <a:cubicBezTo>
                      <a:pt x="17" y="3"/>
                      <a:pt x="16" y="3"/>
                      <a:pt x="15" y="3"/>
                    </a:cubicBezTo>
                    <a:cubicBezTo>
                      <a:pt x="15" y="3"/>
                      <a:pt x="14" y="3"/>
                      <a:pt x="14" y="2"/>
                    </a:cubicBezTo>
                    <a:cubicBezTo>
                      <a:pt x="14" y="1"/>
                      <a:pt x="13" y="1"/>
                      <a:pt x="12" y="1"/>
                    </a:cubicBezTo>
                    <a:cubicBezTo>
                      <a:pt x="10" y="1"/>
                      <a:pt x="10" y="2"/>
                      <a:pt x="10" y="3"/>
                    </a:cubicBezTo>
                    <a:cubicBezTo>
                      <a:pt x="10" y="4"/>
                      <a:pt x="9" y="5"/>
                      <a:pt x="9" y="5"/>
                    </a:cubicBezTo>
                    <a:cubicBezTo>
                      <a:pt x="9" y="6"/>
                      <a:pt x="8" y="5"/>
                      <a:pt x="7" y="5"/>
                    </a:cubicBezTo>
                    <a:cubicBezTo>
                      <a:pt x="7" y="4"/>
                      <a:pt x="5" y="4"/>
                      <a:pt x="5" y="5"/>
                    </a:cubicBezTo>
                    <a:cubicBezTo>
                      <a:pt x="4" y="6"/>
                      <a:pt x="4" y="7"/>
                      <a:pt x="4" y="8"/>
                    </a:cubicBezTo>
                    <a:cubicBezTo>
                      <a:pt x="5" y="8"/>
                      <a:pt x="5" y="10"/>
                      <a:pt x="5" y="10"/>
                    </a:cubicBezTo>
                    <a:cubicBezTo>
                      <a:pt x="4" y="11"/>
                      <a:pt x="4" y="11"/>
                      <a:pt x="3" y="11"/>
                    </a:cubicBezTo>
                    <a:cubicBezTo>
                      <a:pt x="2" y="11"/>
                      <a:pt x="1" y="11"/>
                      <a:pt x="1" y="13"/>
                    </a:cubicBezTo>
                    <a:cubicBezTo>
                      <a:pt x="0" y="14"/>
                      <a:pt x="1" y="15"/>
                      <a:pt x="2" y="15"/>
                    </a:cubicBezTo>
                    <a:cubicBezTo>
                      <a:pt x="3" y="15"/>
                      <a:pt x="3" y="17"/>
                      <a:pt x="3" y="17"/>
                    </a:cubicBezTo>
                    <a:cubicBezTo>
                      <a:pt x="3" y="18"/>
                      <a:pt x="3" y="18"/>
                      <a:pt x="2" y="18"/>
                    </a:cubicBezTo>
                    <a:cubicBezTo>
                      <a:pt x="1" y="19"/>
                      <a:pt x="1" y="20"/>
                      <a:pt x="1" y="21"/>
                    </a:cubicBezTo>
                    <a:cubicBezTo>
                      <a:pt x="1" y="22"/>
                      <a:pt x="2" y="23"/>
                      <a:pt x="3" y="22"/>
                    </a:cubicBezTo>
                    <a:cubicBezTo>
                      <a:pt x="4" y="22"/>
                      <a:pt x="5" y="23"/>
                      <a:pt x="5" y="23"/>
                    </a:cubicBezTo>
                    <a:cubicBezTo>
                      <a:pt x="6" y="24"/>
                      <a:pt x="5" y="25"/>
                      <a:pt x="5" y="25"/>
                    </a:cubicBezTo>
                    <a:cubicBezTo>
                      <a:pt x="4" y="26"/>
                      <a:pt x="5" y="27"/>
                      <a:pt x="5" y="28"/>
                    </a:cubicBezTo>
                    <a:cubicBezTo>
                      <a:pt x="6" y="29"/>
                      <a:pt x="7" y="29"/>
                      <a:pt x="8" y="28"/>
                    </a:cubicBezTo>
                    <a:cubicBezTo>
                      <a:pt x="9" y="27"/>
                      <a:pt x="10" y="28"/>
                      <a:pt x="11" y="28"/>
                    </a:cubicBezTo>
                    <a:cubicBezTo>
                      <a:pt x="11" y="28"/>
                      <a:pt x="11" y="29"/>
                      <a:pt x="11" y="30"/>
                    </a:cubicBezTo>
                    <a:cubicBezTo>
                      <a:pt x="11" y="30"/>
                      <a:pt x="12" y="31"/>
                      <a:pt x="13" y="32"/>
                    </a:cubicBezTo>
                    <a:cubicBezTo>
                      <a:pt x="14" y="32"/>
                      <a:pt x="15" y="31"/>
                      <a:pt x="15" y="31"/>
                    </a:cubicBezTo>
                    <a:cubicBezTo>
                      <a:pt x="15" y="30"/>
                      <a:pt x="17" y="29"/>
                      <a:pt x="17" y="29"/>
                    </a:cubicBezTo>
                    <a:cubicBezTo>
                      <a:pt x="18" y="29"/>
                      <a:pt x="18" y="30"/>
                      <a:pt x="18" y="30"/>
                    </a:cubicBezTo>
                    <a:cubicBezTo>
                      <a:pt x="19" y="31"/>
                      <a:pt x="20" y="32"/>
                      <a:pt x="21" y="31"/>
                    </a:cubicBezTo>
                    <a:cubicBezTo>
                      <a:pt x="22" y="31"/>
                      <a:pt x="23" y="30"/>
                      <a:pt x="22" y="29"/>
                    </a:cubicBezTo>
                    <a:cubicBezTo>
                      <a:pt x="22" y="28"/>
                      <a:pt x="23" y="27"/>
                      <a:pt x="23" y="27"/>
                    </a:cubicBezTo>
                    <a:cubicBezTo>
                      <a:pt x="24" y="27"/>
                      <a:pt x="25" y="27"/>
                      <a:pt x="25" y="27"/>
                    </a:cubicBezTo>
                    <a:cubicBezTo>
                      <a:pt x="26" y="28"/>
                      <a:pt x="27" y="28"/>
                      <a:pt x="28" y="27"/>
                    </a:cubicBezTo>
                    <a:cubicBezTo>
                      <a:pt x="29" y="26"/>
                      <a:pt x="29" y="25"/>
                      <a:pt x="28" y="24"/>
                    </a:cubicBezTo>
                    <a:close/>
                    <a:moveTo>
                      <a:pt x="10" y="23"/>
                    </a:moveTo>
                    <a:cubicBezTo>
                      <a:pt x="6" y="19"/>
                      <a:pt x="6" y="14"/>
                      <a:pt x="10" y="10"/>
                    </a:cubicBezTo>
                    <a:cubicBezTo>
                      <a:pt x="13" y="6"/>
                      <a:pt x="19" y="6"/>
                      <a:pt x="22" y="9"/>
                    </a:cubicBezTo>
                    <a:cubicBezTo>
                      <a:pt x="26" y="13"/>
                      <a:pt x="26" y="19"/>
                      <a:pt x="23" y="22"/>
                    </a:cubicBezTo>
                    <a:cubicBezTo>
                      <a:pt x="19" y="26"/>
                      <a:pt x="14" y="26"/>
                      <a:pt x="10" y="2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44" name="Freeform 625"/>
              <p:cNvSpPr>
                <a:spLocks noEditPoints="1"/>
              </p:cNvSpPr>
              <p:nvPr/>
            </p:nvSpPr>
            <p:spPr bwMode="auto">
              <a:xfrm>
                <a:off x="9348930" y="1711217"/>
                <a:ext cx="196850" cy="196850"/>
              </a:xfrm>
              <a:custGeom>
                <a:avLst/>
                <a:gdLst>
                  <a:gd name="T0" fmla="*/ 43 w 49"/>
                  <a:gd name="T1" fmla="*/ 37 h 49"/>
                  <a:gd name="T2" fmla="*/ 42 w 49"/>
                  <a:gd name="T3" fmla="*/ 33 h 49"/>
                  <a:gd name="T4" fmla="*/ 45 w 49"/>
                  <a:gd name="T5" fmla="*/ 33 h 49"/>
                  <a:gd name="T6" fmla="*/ 48 w 49"/>
                  <a:gd name="T7" fmla="*/ 30 h 49"/>
                  <a:gd name="T8" fmla="*/ 47 w 49"/>
                  <a:gd name="T9" fmla="*/ 26 h 49"/>
                  <a:gd name="T10" fmla="*/ 44 w 49"/>
                  <a:gd name="T11" fmla="*/ 23 h 49"/>
                  <a:gd name="T12" fmla="*/ 46 w 49"/>
                  <a:gd name="T13" fmla="*/ 21 h 49"/>
                  <a:gd name="T14" fmla="*/ 48 w 49"/>
                  <a:gd name="T15" fmla="*/ 17 h 49"/>
                  <a:gd name="T16" fmla="*/ 45 w 49"/>
                  <a:gd name="T17" fmla="*/ 15 h 49"/>
                  <a:gd name="T18" fmla="*/ 41 w 49"/>
                  <a:gd name="T19" fmla="*/ 13 h 49"/>
                  <a:gd name="T20" fmla="*/ 42 w 49"/>
                  <a:gd name="T21" fmla="*/ 10 h 49"/>
                  <a:gd name="T22" fmla="*/ 41 w 49"/>
                  <a:gd name="T23" fmla="*/ 6 h 49"/>
                  <a:gd name="T24" fmla="*/ 37 w 49"/>
                  <a:gd name="T25" fmla="*/ 6 h 49"/>
                  <a:gd name="T26" fmla="*/ 34 w 49"/>
                  <a:gd name="T27" fmla="*/ 7 h 49"/>
                  <a:gd name="T28" fmla="*/ 32 w 49"/>
                  <a:gd name="T29" fmla="*/ 3 h 49"/>
                  <a:gd name="T30" fmla="*/ 30 w 49"/>
                  <a:gd name="T31" fmla="*/ 0 h 49"/>
                  <a:gd name="T32" fmla="*/ 26 w 49"/>
                  <a:gd name="T33" fmla="*/ 2 h 49"/>
                  <a:gd name="T34" fmla="*/ 23 w 49"/>
                  <a:gd name="T35" fmla="*/ 4 h 49"/>
                  <a:gd name="T36" fmla="*/ 21 w 49"/>
                  <a:gd name="T37" fmla="*/ 2 h 49"/>
                  <a:gd name="T38" fmla="*/ 17 w 49"/>
                  <a:gd name="T39" fmla="*/ 1 h 49"/>
                  <a:gd name="T40" fmla="*/ 15 w 49"/>
                  <a:gd name="T41" fmla="*/ 4 h 49"/>
                  <a:gd name="T42" fmla="*/ 13 w 49"/>
                  <a:gd name="T43" fmla="*/ 8 h 49"/>
                  <a:gd name="T44" fmla="*/ 10 w 49"/>
                  <a:gd name="T45" fmla="*/ 7 h 49"/>
                  <a:gd name="T46" fmla="*/ 6 w 49"/>
                  <a:gd name="T47" fmla="*/ 8 h 49"/>
                  <a:gd name="T48" fmla="*/ 6 w 49"/>
                  <a:gd name="T49" fmla="*/ 12 h 49"/>
                  <a:gd name="T50" fmla="*/ 6 w 49"/>
                  <a:gd name="T51" fmla="*/ 16 h 49"/>
                  <a:gd name="T52" fmla="*/ 3 w 49"/>
                  <a:gd name="T53" fmla="*/ 16 h 49"/>
                  <a:gd name="T54" fmla="*/ 0 w 49"/>
                  <a:gd name="T55" fmla="*/ 19 h 49"/>
                  <a:gd name="T56" fmla="*/ 2 w 49"/>
                  <a:gd name="T57" fmla="*/ 23 h 49"/>
                  <a:gd name="T58" fmla="*/ 4 w 49"/>
                  <a:gd name="T59" fmla="*/ 26 h 49"/>
                  <a:gd name="T60" fmla="*/ 2 w 49"/>
                  <a:gd name="T61" fmla="*/ 28 h 49"/>
                  <a:gd name="T62" fmla="*/ 1 w 49"/>
                  <a:gd name="T63" fmla="*/ 32 h 49"/>
                  <a:gd name="T64" fmla="*/ 4 w 49"/>
                  <a:gd name="T65" fmla="*/ 34 h 49"/>
                  <a:gd name="T66" fmla="*/ 7 w 49"/>
                  <a:gd name="T67" fmla="*/ 36 h 49"/>
                  <a:gd name="T68" fmla="*/ 7 w 49"/>
                  <a:gd name="T69" fmla="*/ 39 h 49"/>
                  <a:gd name="T70" fmla="*/ 7 w 49"/>
                  <a:gd name="T71" fmla="*/ 42 h 49"/>
                  <a:gd name="T72" fmla="*/ 11 w 49"/>
                  <a:gd name="T73" fmla="*/ 43 h 49"/>
                  <a:gd name="T74" fmla="*/ 15 w 49"/>
                  <a:gd name="T75" fmla="*/ 43 h 49"/>
                  <a:gd name="T76" fmla="*/ 16 w 49"/>
                  <a:gd name="T77" fmla="*/ 45 h 49"/>
                  <a:gd name="T78" fmla="*/ 19 w 49"/>
                  <a:gd name="T79" fmla="*/ 48 h 49"/>
                  <a:gd name="T80" fmla="*/ 22 w 49"/>
                  <a:gd name="T81" fmla="*/ 47 h 49"/>
                  <a:gd name="T82" fmla="*/ 26 w 49"/>
                  <a:gd name="T83" fmla="*/ 45 h 49"/>
                  <a:gd name="T84" fmla="*/ 28 w 49"/>
                  <a:gd name="T85" fmla="*/ 47 h 49"/>
                  <a:gd name="T86" fmla="*/ 31 w 49"/>
                  <a:gd name="T87" fmla="*/ 48 h 49"/>
                  <a:gd name="T88" fmla="*/ 34 w 49"/>
                  <a:gd name="T89" fmla="*/ 45 h 49"/>
                  <a:gd name="T90" fmla="*/ 35 w 49"/>
                  <a:gd name="T91" fmla="*/ 41 h 49"/>
                  <a:gd name="T92" fmla="*/ 38 w 49"/>
                  <a:gd name="T93" fmla="*/ 42 h 49"/>
                  <a:gd name="T94" fmla="*/ 42 w 49"/>
                  <a:gd name="T95" fmla="*/ 41 h 49"/>
                  <a:gd name="T96" fmla="*/ 43 w 49"/>
                  <a:gd name="T97" fmla="*/ 37 h 49"/>
                  <a:gd name="T98" fmla="*/ 15 w 49"/>
                  <a:gd name="T99" fmla="*/ 35 h 49"/>
                  <a:gd name="T100" fmla="*/ 14 w 49"/>
                  <a:gd name="T101" fmla="*/ 15 h 49"/>
                  <a:gd name="T102" fmla="*/ 34 w 49"/>
                  <a:gd name="T103" fmla="*/ 14 h 49"/>
                  <a:gd name="T104" fmla="*/ 35 w 49"/>
                  <a:gd name="T105" fmla="*/ 34 h 49"/>
                  <a:gd name="T106" fmla="*/ 15 w 49"/>
                  <a:gd name="T107" fmla="*/ 3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49" h="49">
                    <a:moveTo>
                      <a:pt x="43" y="37"/>
                    </a:moveTo>
                    <a:cubicBezTo>
                      <a:pt x="42" y="36"/>
                      <a:pt x="42" y="34"/>
                      <a:pt x="42" y="33"/>
                    </a:cubicBezTo>
                    <a:cubicBezTo>
                      <a:pt x="43" y="33"/>
                      <a:pt x="44" y="32"/>
                      <a:pt x="45" y="33"/>
                    </a:cubicBezTo>
                    <a:cubicBezTo>
                      <a:pt x="46" y="33"/>
                      <a:pt x="48" y="32"/>
                      <a:pt x="48" y="30"/>
                    </a:cubicBezTo>
                    <a:cubicBezTo>
                      <a:pt x="49" y="28"/>
                      <a:pt x="48" y="26"/>
                      <a:pt x="47" y="26"/>
                    </a:cubicBezTo>
                    <a:cubicBezTo>
                      <a:pt x="45" y="26"/>
                      <a:pt x="44" y="24"/>
                      <a:pt x="44" y="23"/>
                    </a:cubicBezTo>
                    <a:cubicBezTo>
                      <a:pt x="44" y="22"/>
                      <a:pt x="45" y="21"/>
                      <a:pt x="46" y="21"/>
                    </a:cubicBezTo>
                    <a:cubicBezTo>
                      <a:pt x="48" y="21"/>
                      <a:pt x="48" y="19"/>
                      <a:pt x="48" y="17"/>
                    </a:cubicBezTo>
                    <a:cubicBezTo>
                      <a:pt x="47" y="15"/>
                      <a:pt x="46" y="14"/>
                      <a:pt x="45" y="15"/>
                    </a:cubicBezTo>
                    <a:cubicBezTo>
                      <a:pt x="43" y="15"/>
                      <a:pt x="41" y="14"/>
                      <a:pt x="41" y="13"/>
                    </a:cubicBezTo>
                    <a:cubicBezTo>
                      <a:pt x="40" y="12"/>
                      <a:pt x="41" y="11"/>
                      <a:pt x="42" y="10"/>
                    </a:cubicBezTo>
                    <a:cubicBezTo>
                      <a:pt x="43" y="9"/>
                      <a:pt x="42" y="8"/>
                      <a:pt x="41" y="6"/>
                    </a:cubicBezTo>
                    <a:cubicBezTo>
                      <a:pt x="40" y="5"/>
                      <a:pt x="38" y="5"/>
                      <a:pt x="37" y="6"/>
                    </a:cubicBezTo>
                    <a:cubicBezTo>
                      <a:pt x="36" y="7"/>
                      <a:pt x="35" y="7"/>
                      <a:pt x="34" y="7"/>
                    </a:cubicBezTo>
                    <a:cubicBezTo>
                      <a:pt x="34" y="6"/>
                      <a:pt x="32" y="5"/>
                      <a:pt x="32" y="3"/>
                    </a:cubicBezTo>
                    <a:cubicBezTo>
                      <a:pt x="33" y="2"/>
                      <a:pt x="31" y="1"/>
                      <a:pt x="30" y="0"/>
                    </a:cubicBezTo>
                    <a:cubicBezTo>
                      <a:pt x="28" y="0"/>
                      <a:pt x="26" y="1"/>
                      <a:pt x="26" y="2"/>
                    </a:cubicBezTo>
                    <a:cubicBezTo>
                      <a:pt x="26" y="3"/>
                      <a:pt x="24" y="4"/>
                      <a:pt x="23" y="4"/>
                    </a:cubicBezTo>
                    <a:cubicBezTo>
                      <a:pt x="22" y="4"/>
                      <a:pt x="21" y="3"/>
                      <a:pt x="21" y="2"/>
                    </a:cubicBezTo>
                    <a:cubicBezTo>
                      <a:pt x="20" y="1"/>
                      <a:pt x="19" y="0"/>
                      <a:pt x="17" y="1"/>
                    </a:cubicBezTo>
                    <a:cubicBezTo>
                      <a:pt x="15" y="1"/>
                      <a:pt x="14" y="3"/>
                      <a:pt x="15" y="4"/>
                    </a:cubicBezTo>
                    <a:cubicBezTo>
                      <a:pt x="15" y="5"/>
                      <a:pt x="14" y="7"/>
                      <a:pt x="13" y="8"/>
                    </a:cubicBezTo>
                    <a:cubicBezTo>
                      <a:pt x="12" y="8"/>
                      <a:pt x="11" y="8"/>
                      <a:pt x="10" y="7"/>
                    </a:cubicBezTo>
                    <a:cubicBezTo>
                      <a:pt x="9" y="6"/>
                      <a:pt x="7" y="6"/>
                      <a:pt x="6" y="8"/>
                    </a:cubicBezTo>
                    <a:cubicBezTo>
                      <a:pt x="5" y="9"/>
                      <a:pt x="5" y="11"/>
                      <a:pt x="6" y="12"/>
                    </a:cubicBezTo>
                    <a:cubicBezTo>
                      <a:pt x="7" y="12"/>
                      <a:pt x="6" y="15"/>
                      <a:pt x="6" y="16"/>
                    </a:cubicBezTo>
                    <a:cubicBezTo>
                      <a:pt x="6" y="16"/>
                      <a:pt x="4" y="17"/>
                      <a:pt x="3" y="16"/>
                    </a:cubicBezTo>
                    <a:cubicBezTo>
                      <a:pt x="2" y="16"/>
                      <a:pt x="1" y="17"/>
                      <a:pt x="0" y="19"/>
                    </a:cubicBezTo>
                    <a:cubicBezTo>
                      <a:pt x="0" y="21"/>
                      <a:pt x="0" y="22"/>
                      <a:pt x="2" y="23"/>
                    </a:cubicBezTo>
                    <a:cubicBezTo>
                      <a:pt x="3" y="23"/>
                      <a:pt x="4" y="25"/>
                      <a:pt x="4" y="26"/>
                    </a:cubicBezTo>
                    <a:cubicBezTo>
                      <a:pt x="4" y="27"/>
                      <a:pt x="3" y="27"/>
                      <a:pt x="2" y="28"/>
                    </a:cubicBezTo>
                    <a:cubicBezTo>
                      <a:pt x="1" y="28"/>
                      <a:pt x="0" y="30"/>
                      <a:pt x="1" y="32"/>
                    </a:cubicBezTo>
                    <a:cubicBezTo>
                      <a:pt x="1" y="33"/>
                      <a:pt x="3" y="34"/>
                      <a:pt x="4" y="34"/>
                    </a:cubicBezTo>
                    <a:cubicBezTo>
                      <a:pt x="5" y="34"/>
                      <a:pt x="7" y="35"/>
                      <a:pt x="7" y="36"/>
                    </a:cubicBezTo>
                    <a:cubicBezTo>
                      <a:pt x="8" y="36"/>
                      <a:pt x="7" y="38"/>
                      <a:pt x="7" y="39"/>
                    </a:cubicBezTo>
                    <a:cubicBezTo>
                      <a:pt x="6" y="39"/>
                      <a:pt x="6" y="41"/>
                      <a:pt x="7" y="42"/>
                    </a:cubicBezTo>
                    <a:cubicBezTo>
                      <a:pt x="9" y="44"/>
                      <a:pt x="10" y="44"/>
                      <a:pt x="11" y="43"/>
                    </a:cubicBezTo>
                    <a:cubicBezTo>
                      <a:pt x="12" y="42"/>
                      <a:pt x="15" y="42"/>
                      <a:pt x="15" y="43"/>
                    </a:cubicBezTo>
                    <a:cubicBezTo>
                      <a:pt x="16" y="43"/>
                      <a:pt x="16" y="44"/>
                      <a:pt x="16" y="45"/>
                    </a:cubicBezTo>
                    <a:cubicBezTo>
                      <a:pt x="16" y="47"/>
                      <a:pt x="17" y="48"/>
                      <a:pt x="19" y="48"/>
                    </a:cubicBezTo>
                    <a:cubicBezTo>
                      <a:pt x="20" y="49"/>
                      <a:pt x="22" y="48"/>
                      <a:pt x="22" y="47"/>
                    </a:cubicBezTo>
                    <a:cubicBezTo>
                      <a:pt x="23" y="46"/>
                      <a:pt x="25" y="45"/>
                      <a:pt x="26" y="45"/>
                    </a:cubicBezTo>
                    <a:cubicBezTo>
                      <a:pt x="26" y="44"/>
                      <a:pt x="27" y="45"/>
                      <a:pt x="28" y="47"/>
                    </a:cubicBezTo>
                    <a:cubicBezTo>
                      <a:pt x="28" y="48"/>
                      <a:pt x="30" y="49"/>
                      <a:pt x="31" y="48"/>
                    </a:cubicBezTo>
                    <a:cubicBezTo>
                      <a:pt x="33" y="47"/>
                      <a:pt x="34" y="46"/>
                      <a:pt x="34" y="45"/>
                    </a:cubicBezTo>
                    <a:cubicBezTo>
                      <a:pt x="33" y="44"/>
                      <a:pt x="35" y="42"/>
                      <a:pt x="35" y="41"/>
                    </a:cubicBezTo>
                    <a:cubicBezTo>
                      <a:pt x="36" y="41"/>
                      <a:pt x="37" y="41"/>
                      <a:pt x="38" y="42"/>
                    </a:cubicBezTo>
                    <a:cubicBezTo>
                      <a:pt x="39" y="43"/>
                      <a:pt x="41" y="43"/>
                      <a:pt x="42" y="41"/>
                    </a:cubicBezTo>
                    <a:cubicBezTo>
                      <a:pt x="43" y="40"/>
                      <a:pt x="44" y="38"/>
                      <a:pt x="43" y="37"/>
                    </a:cubicBezTo>
                    <a:close/>
                    <a:moveTo>
                      <a:pt x="15" y="35"/>
                    </a:moveTo>
                    <a:cubicBezTo>
                      <a:pt x="9" y="29"/>
                      <a:pt x="8" y="20"/>
                      <a:pt x="14" y="15"/>
                    </a:cubicBezTo>
                    <a:cubicBezTo>
                      <a:pt x="19" y="9"/>
                      <a:pt x="28" y="9"/>
                      <a:pt x="34" y="14"/>
                    </a:cubicBezTo>
                    <a:cubicBezTo>
                      <a:pt x="40" y="19"/>
                      <a:pt x="40" y="28"/>
                      <a:pt x="35" y="34"/>
                    </a:cubicBezTo>
                    <a:cubicBezTo>
                      <a:pt x="29" y="40"/>
                      <a:pt x="20" y="40"/>
                      <a:pt x="15" y="3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45" name="Freeform 626"/>
              <p:cNvSpPr>
                <a:spLocks/>
              </p:cNvSpPr>
              <p:nvPr/>
            </p:nvSpPr>
            <p:spPr bwMode="auto">
              <a:xfrm>
                <a:off x="9401318" y="1763605"/>
                <a:ext cx="87313" cy="87312"/>
              </a:xfrm>
              <a:custGeom>
                <a:avLst/>
                <a:gdLst>
                  <a:gd name="T0" fmla="*/ 18 w 22"/>
                  <a:gd name="T1" fmla="*/ 18 h 22"/>
                  <a:gd name="T2" fmla="*/ 4 w 22"/>
                  <a:gd name="T3" fmla="*/ 18 h 22"/>
                  <a:gd name="T4" fmla="*/ 4 w 22"/>
                  <a:gd name="T5" fmla="*/ 4 h 22"/>
                  <a:gd name="T6" fmla="*/ 18 w 22"/>
                  <a:gd name="T7" fmla="*/ 4 h 22"/>
                  <a:gd name="T8" fmla="*/ 18 w 22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2">
                    <a:moveTo>
                      <a:pt x="18" y="18"/>
                    </a:moveTo>
                    <a:cubicBezTo>
                      <a:pt x="14" y="22"/>
                      <a:pt x="8" y="22"/>
                      <a:pt x="4" y="18"/>
                    </a:cubicBezTo>
                    <a:cubicBezTo>
                      <a:pt x="0" y="15"/>
                      <a:pt x="0" y="8"/>
                      <a:pt x="4" y="4"/>
                    </a:cubicBezTo>
                    <a:cubicBezTo>
                      <a:pt x="8" y="0"/>
                      <a:pt x="14" y="0"/>
                      <a:pt x="18" y="4"/>
                    </a:cubicBezTo>
                    <a:cubicBezTo>
                      <a:pt x="22" y="8"/>
                      <a:pt x="22" y="15"/>
                      <a:pt x="18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</p:grpSp>
      <p:grpSp>
        <p:nvGrpSpPr>
          <p:cNvPr id="46" name="组合 45"/>
          <p:cNvGrpSpPr/>
          <p:nvPr/>
        </p:nvGrpSpPr>
        <p:grpSpPr>
          <a:xfrm>
            <a:off x="5658751" y="3774293"/>
            <a:ext cx="1017124" cy="1017123"/>
            <a:chOff x="5658750" y="3774293"/>
            <a:chExt cx="1017124" cy="1017122"/>
          </a:xfrm>
        </p:grpSpPr>
        <p:sp>
          <p:nvSpPr>
            <p:cNvPr id="47" name="泪滴形 46"/>
            <p:cNvSpPr/>
            <p:nvPr/>
          </p:nvSpPr>
          <p:spPr>
            <a:xfrm rot="8100000">
              <a:off x="5658750" y="3774293"/>
              <a:ext cx="1017124" cy="1017122"/>
            </a:xfrm>
            <a:prstGeom prst="teardrop">
              <a:avLst>
                <a:gd name="adj" fmla="val 190413"/>
              </a:avLst>
            </a:prstGeom>
            <a:gradFill>
              <a:gsLst>
                <a:gs pos="0">
                  <a:srgbClr val="D7DCDE"/>
                </a:gs>
                <a:gs pos="80000">
                  <a:schemeClr val="bg1"/>
                </a:gs>
              </a:gsLst>
              <a:lin ang="2700000" scaled="0"/>
            </a:gradFill>
            <a:ln w="22225" cap="flat">
              <a:gradFill>
                <a:gsLst>
                  <a:gs pos="0">
                    <a:srgbClr val="FFE141"/>
                  </a:gs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0"/>
              </a:gradFill>
              <a:prstDash val="solid"/>
              <a:miter lim="800000"/>
              <a:headEnd/>
              <a:tailEnd/>
            </a:ln>
            <a:effectLst>
              <a:outerShdw blurRad="152400" dist="76200" dir="2700000" sx="102000" sy="102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8" name="MH_SubTitle_1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5762248" y="3860082"/>
              <a:ext cx="824405" cy="824402"/>
            </a:xfrm>
            <a:prstGeom prst="ellipse">
              <a:avLst/>
            </a:prstGeom>
            <a:gradFill>
              <a:gsLst>
                <a:gs pos="100000">
                  <a:srgbClr val="02B3C1"/>
                </a:gs>
                <a:gs pos="0">
                  <a:srgbClr val="0699AC"/>
                </a:gs>
              </a:gsLst>
              <a:lin ang="5400000" scaled="1"/>
            </a:gradFill>
            <a:ln w="28575" cap="flat">
              <a:gradFill>
                <a:gsLst>
                  <a:gs pos="0">
                    <a:srgbClr val="02B3C1"/>
                  </a:gs>
                  <a:gs pos="100000">
                    <a:srgbClr val="0699AC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ctr" anchorCtr="1" compatLnSpc="1">
              <a:prstTxWarp prst="textNoShape">
                <a:avLst/>
              </a:prstTxWarp>
            </a:bodyPr>
            <a:lstStyle/>
            <a:p>
              <a:endParaRPr lang="en-US" altLang="zh-CN" sz="2400" dirty="0">
                <a:solidFill>
                  <a:schemeClr val="bg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5979421" y="4070509"/>
              <a:ext cx="425968" cy="406496"/>
              <a:chOff x="7618556" y="1252430"/>
              <a:chExt cx="277813" cy="265112"/>
            </a:xfrm>
            <a:solidFill>
              <a:schemeClr val="bg1"/>
            </a:solidFill>
          </p:grpSpPr>
          <p:sp>
            <p:nvSpPr>
              <p:cNvPr id="50" name="Freeform 372"/>
              <p:cNvSpPr>
                <a:spLocks/>
              </p:cNvSpPr>
              <p:nvPr/>
            </p:nvSpPr>
            <p:spPr bwMode="auto">
              <a:xfrm>
                <a:off x="7647131" y="1341330"/>
                <a:ext cx="31750" cy="139700"/>
              </a:xfrm>
              <a:custGeom>
                <a:avLst/>
                <a:gdLst>
                  <a:gd name="T0" fmla="*/ 8 w 8"/>
                  <a:gd name="T1" fmla="*/ 34 h 35"/>
                  <a:gd name="T2" fmla="*/ 7 w 8"/>
                  <a:gd name="T3" fmla="*/ 35 h 35"/>
                  <a:gd name="T4" fmla="*/ 2 w 8"/>
                  <a:gd name="T5" fmla="*/ 35 h 35"/>
                  <a:gd name="T6" fmla="*/ 0 w 8"/>
                  <a:gd name="T7" fmla="*/ 34 h 35"/>
                  <a:gd name="T8" fmla="*/ 0 w 8"/>
                  <a:gd name="T9" fmla="*/ 1 h 35"/>
                  <a:gd name="T10" fmla="*/ 2 w 8"/>
                  <a:gd name="T11" fmla="*/ 0 h 35"/>
                  <a:gd name="T12" fmla="*/ 7 w 8"/>
                  <a:gd name="T13" fmla="*/ 0 h 35"/>
                  <a:gd name="T14" fmla="*/ 8 w 8"/>
                  <a:gd name="T15" fmla="*/ 1 h 35"/>
                  <a:gd name="T16" fmla="*/ 8 w 8"/>
                  <a:gd name="T17" fmla="*/ 3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35">
                    <a:moveTo>
                      <a:pt x="8" y="34"/>
                    </a:moveTo>
                    <a:cubicBezTo>
                      <a:pt x="8" y="35"/>
                      <a:pt x="8" y="35"/>
                      <a:pt x="7" y="35"/>
                    </a:cubicBezTo>
                    <a:cubicBezTo>
                      <a:pt x="2" y="35"/>
                      <a:pt x="2" y="35"/>
                      <a:pt x="2" y="35"/>
                    </a:cubicBezTo>
                    <a:cubicBezTo>
                      <a:pt x="1" y="35"/>
                      <a:pt x="0" y="35"/>
                      <a:pt x="0" y="3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8" y="0"/>
                      <a:pt x="8" y="1"/>
                      <a:pt x="8" y="1"/>
                    </a:cubicBezTo>
                    <a:lnTo>
                      <a:pt x="8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51" name="Freeform 373"/>
              <p:cNvSpPr>
                <a:spLocks/>
              </p:cNvSpPr>
              <p:nvPr/>
            </p:nvSpPr>
            <p:spPr bwMode="auto">
              <a:xfrm>
                <a:off x="7694756" y="1341330"/>
                <a:ext cx="31750" cy="139700"/>
              </a:xfrm>
              <a:custGeom>
                <a:avLst/>
                <a:gdLst>
                  <a:gd name="T0" fmla="*/ 8 w 8"/>
                  <a:gd name="T1" fmla="*/ 34 h 35"/>
                  <a:gd name="T2" fmla="*/ 7 w 8"/>
                  <a:gd name="T3" fmla="*/ 35 h 35"/>
                  <a:gd name="T4" fmla="*/ 1 w 8"/>
                  <a:gd name="T5" fmla="*/ 35 h 35"/>
                  <a:gd name="T6" fmla="*/ 0 w 8"/>
                  <a:gd name="T7" fmla="*/ 34 h 35"/>
                  <a:gd name="T8" fmla="*/ 0 w 8"/>
                  <a:gd name="T9" fmla="*/ 1 h 35"/>
                  <a:gd name="T10" fmla="*/ 1 w 8"/>
                  <a:gd name="T11" fmla="*/ 0 h 35"/>
                  <a:gd name="T12" fmla="*/ 7 w 8"/>
                  <a:gd name="T13" fmla="*/ 0 h 35"/>
                  <a:gd name="T14" fmla="*/ 8 w 8"/>
                  <a:gd name="T15" fmla="*/ 1 h 35"/>
                  <a:gd name="T16" fmla="*/ 8 w 8"/>
                  <a:gd name="T17" fmla="*/ 3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35">
                    <a:moveTo>
                      <a:pt x="8" y="34"/>
                    </a:moveTo>
                    <a:cubicBezTo>
                      <a:pt x="8" y="35"/>
                      <a:pt x="7" y="35"/>
                      <a:pt x="7" y="35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1" y="35"/>
                      <a:pt x="0" y="35"/>
                      <a:pt x="0" y="3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8" y="1"/>
                      <a:pt x="8" y="1"/>
                    </a:cubicBezTo>
                    <a:lnTo>
                      <a:pt x="8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52" name="Freeform 374"/>
              <p:cNvSpPr>
                <a:spLocks/>
              </p:cNvSpPr>
              <p:nvPr/>
            </p:nvSpPr>
            <p:spPr bwMode="auto">
              <a:xfrm>
                <a:off x="7791593" y="1341330"/>
                <a:ext cx="28575" cy="139700"/>
              </a:xfrm>
              <a:custGeom>
                <a:avLst/>
                <a:gdLst>
                  <a:gd name="T0" fmla="*/ 7 w 7"/>
                  <a:gd name="T1" fmla="*/ 34 h 35"/>
                  <a:gd name="T2" fmla="*/ 6 w 7"/>
                  <a:gd name="T3" fmla="*/ 35 h 35"/>
                  <a:gd name="T4" fmla="*/ 1 w 7"/>
                  <a:gd name="T5" fmla="*/ 35 h 35"/>
                  <a:gd name="T6" fmla="*/ 0 w 7"/>
                  <a:gd name="T7" fmla="*/ 34 h 35"/>
                  <a:gd name="T8" fmla="*/ 0 w 7"/>
                  <a:gd name="T9" fmla="*/ 1 h 35"/>
                  <a:gd name="T10" fmla="*/ 1 w 7"/>
                  <a:gd name="T11" fmla="*/ 0 h 35"/>
                  <a:gd name="T12" fmla="*/ 6 w 7"/>
                  <a:gd name="T13" fmla="*/ 0 h 35"/>
                  <a:gd name="T14" fmla="*/ 7 w 7"/>
                  <a:gd name="T15" fmla="*/ 1 h 35"/>
                  <a:gd name="T16" fmla="*/ 7 w 7"/>
                  <a:gd name="T17" fmla="*/ 3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35">
                    <a:moveTo>
                      <a:pt x="7" y="34"/>
                    </a:moveTo>
                    <a:cubicBezTo>
                      <a:pt x="7" y="35"/>
                      <a:pt x="7" y="35"/>
                      <a:pt x="6" y="35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0"/>
                      <a:pt x="7" y="1"/>
                      <a:pt x="7" y="1"/>
                    </a:cubicBezTo>
                    <a:lnTo>
                      <a:pt x="7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53" name="Freeform 375"/>
              <p:cNvSpPr>
                <a:spLocks/>
              </p:cNvSpPr>
              <p:nvPr/>
            </p:nvSpPr>
            <p:spPr bwMode="auto">
              <a:xfrm>
                <a:off x="7743968" y="1341330"/>
                <a:ext cx="26988" cy="139700"/>
              </a:xfrm>
              <a:custGeom>
                <a:avLst/>
                <a:gdLst>
                  <a:gd name="T0" fmla="*/ 7 w 7"/>
                  <a:gd name="T1" fmla="*/ 34 h 35"/>
                  <a:gd name="T2" fmla="*/ 6 w 7"/>
                  <a:gd name="T3" fmla="*/ 35 h 35"/>
                  <a:gd name="T4" fmla="*/ 1 w 7"/>
                  <a:gd name="T5" fmla="*/ 35 h 35"/>
                  <a:gd name="T6" fmla="*/ 0 w 7"/>
                  <a:gd name="T7" fmla="*/ 34 h 35"/>
                  <a:gd name="T8" fmla="*/ 0 w 7"/>
                  <a:gd name="T9" fmla="*/ 1 h 35"/>
                  <a:gd name="T10" fmla="*/ 1 w 7"/>
                  <a:gd name="T11" fmla="*/ 0 h 35"/>
                  <a:gd name="T12" fmla="*/ 6 w 7"/>
                  <a:gd name="T13" fmla="*/ 0 h 35"/>
                  <a:gd name="T14" fmla="*/ 7 w 7"/>
                  <a:gd name="T15" fmla="*/ 1 h 35"/>
                  <a:gd name="T16" fmla="*/ 7 w 7"/>
                  <a:gd name="T17" fmla="*/ 3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35">
                    <a:moveTo>
                      <a:pt x="7" y="34"/>
                    </a:moveTo>
                    <a:cubicBezTo>
                      <a:pt x="7" y="35"/>
                      <a:pt x="7" y="35"/>
                      <a:pt x="6" y="35"/>
                    </a:cubicBezTo>
                    <a:cubicBezTo>
                      <a:pt x="1" y="35"/>
                      <a:pt x="1" y="35"/>
                      <a:pt x="1" y="35"/>
                    </a:cubicBezTo>
                    <a:cubicBezTo>
                      <a:pt x="0" y="35"/>
                      <a:pt x="0" y="35"/>
                      <a:pt x="0" y="34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7" y="0"/>
                      <a:pt x="7" y="1"/>
                      <a:pt x="7" y="1"/>
                    </a:cubicBezTo>
                    <a:lnTo>
                      <a:pt x="7" y="3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54" name="Freeform 376"/>
              <p:cNvSpPr>
                <a:spLocks/>
              </p:cNvSpPr>
              <p:nvPr/>
            </p:nvSpPr>
            <p:spPr bwMode="auto">
              <a:xfrm>
                <a:off x="7836043" y="1344505"/>
                <a:ext cx="31750" cy="136525"/>
              </a:xfrm>
              <a:custGeom>
                <a:avLst/>
                <a:gdLst>
                  <a:gd name="T0" fmla="*/ 8 w 8"/>
                  <a:gd name="T1" fmla="*/ 33 h 34"/>
                  <a:gd name="T2" fmla="*/ 7 w 8"/>
                  <a:gd name="T3" fmla="*/ 34 h 34"/>
                  <a:gd name="T4" fmla="*/ 1 w 8"/>
                  <a:gd name="T5" fmla="*/ 34 h 34"/>
                  <a:gd name="T6" fmla="*/ 0 w 8"/>
                  <a:gd name="T7" fmla="*/ 33 h 34"/>
                  <a:gd name="T8" fmla="*/ 0 w 8"/>
                  <a:gd name="T9" fmla="*/ 1 h 34"/>
                  <a:gd name="T10" fmla="*/ 1 w 8"/>
                  <a:gd name="T11" fmla="*/ 0 h 34"/>
                  <a:gd name="T12" fmla="*/ 7 w 8"/>
                  <a:gd name="T13" fmla="*/ 0 h 34"/>
                  <a:gd name="T14" fmla="*/ 8 w 8"/>
                  <a:gd name="T15" fmla="*/ 1 h 34"/>
                  <a:gd name="T16" fmla="*/ 8 w 8"/>
                  <a:gd name="T17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34">
                    <a:moveTo>
                      <a:pt x="8" y="33"/>
                    </a:moveTo>
                    <a:cubicBezTo>
                      <a:pt x="8" y="34"/>
                      <a:pt x="7" y="34"/>
                      <a:pt x="7" y="34"/>
                    </a:cubicBezTo>
                    <a:cubicBezTo>
                      <a:pt x="1" y="34"/>
                      <a:pt x="1" y="34"/>
                      <a:pt x="1" y="34"/>
                    </a:cubicBezTo>
                    <a:cubicBezTo>
                      <a:pt x="1" y="34"/>
                      <a:pt x="0" y="34"/>
                      <a:pt x="0" y="3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0"/>
                      <a:pt x="1" y="0"/>
                      <a:pt x="1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7" y="0"/>
                      <a:pt x="8" y="0"/>
                      <a:pt x="8" y="1"/>
                    </a:cubicBezTo>
                    <a:lnTo>
                      <a:pt x="8" y="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55" name="Freeform 377"/>
              <p:cNvSpPr>
                <a:spLocks/>
              </p:cNvSpPr>
              <p:nvPr/>
            </p:nvSpPr>
            <p:spPr bwMode="auto">
              <a:xfrm>
                <a:off x="7634431" y="1252430"/>
                <a:ext cx="246063" cy="76200"/>
              </a:xfrm>
              <a:custGeom>
                <a:avLst/>
                <a:gdLst>
                  <a:gd name="T0" fmla="*/ 20 w 61"/>
                  <a:gd name="T1" fmla="*/ 4 h 19"/>
                  <a:gd name="T2" fmla="*/ 41 w 61"/>
                  <a:gd name="T3" fmla="*/ 4 h 19"/>
                  <a:gd name="T4" fmla="*/ 56 w 61"/>
                  <a:gd name="T5" fmla="*/ 13 h 19"/>
                  <a:gd name="T6" fmla="*/ 54 w 61"/>
                  <a:gd name="T7" fmla="*/ 19 h 19"/>
                  <a:gd name="T8" fmla="*/ 43 w 61"/>
                  <a:gd name="T9" fmla="*/ 19 h 19"/>
                  <a:gd name="T10" fmla="*/ 18 w 61"/>
                  <a:gd name="T11" fmla="*/ 19 h 19"/>
                  <a:gd name="T12" fmla="*/ 8 w 61"/>
                  <a:gd name="T13" fmla="*/ 19 h 19"/>
                  <a:gd name="T14" fmla="*/ 6 w 61"/>
                  <a:gd name="T15" fmla="*/ 13 h 19"/>
                  <a:gd name="T16" fmla="*/ 20 w 61"/>
                  <a:gd name="T17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19">
                    <a:moveTo>
                      <a:pt x="20" y="4"/>
                    </a:moveTo>
                    <a:cubicBezTo>
                      <a:pt x="26" y="0"/>
                      <a:pt x="35" y="0"/>
                      <a:pt x="41" y="4"/>
                    </a:cubicBezTo>
                    <a:cubicBezTo>
                      <a:pt x="56" y="13"/>
                      <a:pt x="56" y="13"/>
                      <a:pt x="56" y="13"/>
                    </a:cubicBezTo>
                    <a:cubicBezTo>
                      <a:pt x="61" y="16"/>
                      <a:pt x="61" y="19"/>
                      <a:pt x="54" y="19"/>
                    </a:cubicBezTo>
                    <a:cubicBezTo>
                      <a:pt x="43" y="19"/>
                      <a:pt x="43" y="19"/>
                      <a:pt x="43" y="19"/>
                    </a:cubicBezTo>
                    <a:cubicBezTo>
                      <a:pt x="36" y="19"/>
                      <a:pt x="25" y="19"/>
                      <a:pt x="18" y="19"/>
                    </a:cubicBezTo>
                    <a:cubicBezTo>
                      <a:pt x="8" y="19"/>
                      <a:pt x="8" y="19"/>
                      <a:pt x="8" y="19"/>
                    </a:cubicBezTo>
                    <a:cubicBezTo>
                      <a:pt x="1" y="19"/>
                      <a:pt x="0" y="16"/>
                      <a:pt x="6" y="13"/>
                    </a:cubicBezTo>
                    <a:lnTo>
                      <a:pt x="20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56" name="Freeform 378"/>
              <p:cNvSpPr>
                <a:spLocks noEditPoints="1"/>
              </p:cNvSpPr>
              <p:nvPr/>
            </p:nvSpPr>
            <p:spPr bwMode="auto">
              <a:xfrm>
                <a:off x="7618556" y="1485792"/>
                <a:ext cx="277813" cy="31750"/>
              </a:xfrm>
              <a:custGeom>
                <a:avLst/>
                <a:gdLst>
                  <a:gd name="T0" fmla="*/ 68 w 69"/>
                  <a:gd name="T1" fmla="*/ 0 h 8"/>
                  <a:gd name="T2" fmla="*/ 1 w 69"/>
                  <a:gd name="T3" fmla="*/ 0 h 8"/>
                  <a:gd name="T4" fmla="*/ 0 w 69"/>
                  <a:gd name="T5" fmla="*/ 1 h 8"/>
                  <a:gd name="T6" fmla="*/ 0 w 69"/>
                  <a:gd name="T7" fmla="*/ 7 h 8"/>
                  <a:gd name="T8" fmla="*/ 1 w 69"/>
                  <a:gd name="T9" fmla="*/ 8 h 8"/>
                  <a:gd name="T10" fmla="*/ 68 w 69"/>
                  <a:gd name="T11" fmla="*/ 8 h 8"/>
                  <a:gd name="T12" fmla="*/ 69 w 69"/>
                  <a:gd name="T13" fmla="*/ 7 h 8"/>
                  <a:gd name="T14" fmla="*/ 69 w 69"/>
                  <a:gd name="T15" fmla="*/ 1 h 8"/>
                  <a:gd name="T16" fmla="*/ 68 w 69"/>
                  <a:gd name="T17" fmla="*/ 0 h 8"/>
                  <a:gd name="T18" fmla="*/ 47 w 69"/>
                  <a:gd name="T19" fmla="*/ 6 h 8"/>
                  <a:gd name="T20" fmla="*/ 46 w 69"/>
                  <a:gd name="T21" fmla="*/ 7 h 8"/>
                  <a:gd name="T22" fmla="*/ 23 w 69"/>
                  <a:gd name="T23" fmla="*/ 7 h 8"/>
                  <a:gd name="T24" fmla="*/ 22 w 69"/>
                  <a:gd name="T25" fmla="*/ 6 h 8"/>
                  <a:gd name="T26" fmla="*/ 22 w 69"/>
                  <a:gd name="T27" fmla="*/ 6 h 8"/>
                  <a:gd name="T28" fmla="*/ 23 w 69"/>
                  <a:gd name="T29" fmla="*/ 5 h 8"/>
                  <a:gd name="T30" fmla="*/ 46 w 69"/>
                  <a:gd name="T31" fmla="*/ 5 h 8"/>
                  <a:gd name="T32" fmla="*/ 47 w 69"/>
                  <a:gd name="T33" fmla="*/ 6 h 8"/>
                  <a:gd name="T34" fmla="*/ 47 w 69"/>
                  <a:gd name="T35" fmla="*/ 3 h 8"/>
                  <a:gd name="T36" fmla="*/ 46 w 69"/>
                  <a:gd name="T37" fmla="*/ 4 h 8"/>
                  <a:gd name="T38" fmla="*/ 23 w 69"/>
                  <a:gd name="T39" fmla="*/ 4 h 8"/>
                  <a:gd name="T40" fmla="*/ 22 w 69"/>
                  <a:gd name="T41" fmla="*/ 3 h 8"/>
                  <a:gd name="T42" fmla="*/ 22 w 69"/>
                  <a:gd name="T43" fmla="*/ 2 h 8"/>
                  <a:gd name="T44" fmla="*/ 23 w 69"/>
                  <a:gd name="T45" fmla="*/ 2 h 8"/>
                  <a:gd name="T46" fmla="*/ 46 w 69"/>
                  <a:gd name="T47" fmla="*/ 2 h 8"/>
                  <a:gd name="T48" fmla="*/ 47 w 69"/>
                  <a:gd name="T49" fmla="*/ 2 h 8"/>
                  <a:gd name="T50" fmla="*/ 47 w 69"/>
                  <a:gd name="T51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69" h="8">
                    <a:moveTo>
                      <a:pt x="68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0" y="8"/>
                      <a:pt x="1" y="8"/>
                      <a:pt x="1" y="8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9" y="8"/>
                      <a:pt x="69" y="8"/>
                      <a:pt x="69" y="7"/>
                    </a:cubicBezTo>
                    <a:cubicBezTo>
                      <a:pt x="69" y="1"/>
                      <a:pt x="69" y="1"/>
                      <a:pt x="69" y="1"/>
                    </a:cubicBezTo>
                    <a:cubicBezTo>
                      <a:pt x="69" y="1"/>
                      <a:pt x="69" y="0"/>
                      <a:pt x="68" y="0"/>
                    </a:cubicBezTo>
                    <a:close/>
                    <a:moveTo>
                      <a:pt x="47" y="6"/>
                    </a:moveTo>
                    <a:cubicBezTo>
                      <a:pt x="47" y="7"/>
                      <a:pt x="47" y="7"/>
                      <a:pt x="46" y="7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2" y="7"/>
                      <a:pt x="22" y="7"/>
                      <a:pt x="22" y="6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2" y="5"/>
                      <a:pt x="22" y="5"/>
                      <a:pt x="23" y="5"/>
                    </a:cubicBezTo>
                    <a:cubicBezTo>
                      <a:pt x="46" y="5"/>
                      <a:pt x="46" y="5"/>
                      <a:pt x="46" y="5"/>
                    </a:cubicBezTo>
                    <a:cubicBezTo>
                      <a:pt x="47" y="5"/>
                      <a:pt x="47" y="5"/>
                      <a:pt x="47" y="6"/>
                    </a:cubicBezTo>
                    <a:close/>
                    <a:moveTo>
                      <a:pt x="47" y="3"/>
                    </a:moveTo>
                    <a:cubicBezTo>
                      <a:pt x="47" y="3"/>
                      <a:pt x="47" y="4"/>
                      <a:pt x="46" y="4"/>
                    </a:cubicBezTo>
                    <a:cubicBezTo>
                      <a:pt x="23" y="4"/>
                      <a:pt x="23" y="4"/>
                      <a:pt x="23" y="4"/>
                    </a:cubicBezTo>
                    <a:cubicBezTo>
                      <a:pt x="22" y="4"/>
                      <a:pt x="22" y="3"/>
                      <a:pt x="22" y="3"/>
                    </a:cubicBezTo>
                    <a:cubicBezTo>
                      <a:pt x="22" y="2"/>
                      <a:pt x="22" y="2"/>
                      <a:pt x="22" y="2"/>
                    </a:cubicBezTo>
                    <a:cubicBezTo>
                      <a:pt x="22" y="2"/>
                      <a:pt x="22" y="2"/>
                      <a:pt x="23" y="2"/>
                    </a:cubicBezTo>
                    <a:cubicBezTo>
                      <a:pt x="46" y="2"/>
                      <a:pt x="46" y="2"/>
                      <a:pt x="46" y="2"/>
                    </a:cubicBezTo>
                    <a:cubicBezTo>
                      <a:pt x="47" y="2"/>
                      <a:pt x="47" y="2"/>
                      <a:pt x="47" y="2"/>
                    </a:cubicBezTo>
                    <a:lnTo>
                      <a:pt x="47" y="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51"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</p:grpSp>
      <p:grpSp>
        <p:nvGrpSpPr>
          <p:cNvPr id="57" name="组合 56"/>
          <p:cNvGrpSpPr/>
          <p:nvPr/>
        </p:nvGrpSpPr>
        <p:grpSpPr>
          <a:xfrm>
            <a:off x="6763339" y="2867205"/>
            <a:ext cx="1017124" cy="1017123"/>
            <a:chOff x="6763339" y="2867206"/>
            <a:chExt cx="1017124" cy="1017122"/>
          </a:xfrm>
        </p:grpSpPr>
        <p:sp>
          <p:nvSpPr>
            <p:cNvPr id="58" name="泪滴形 57"/>
            <p:cNvSpPr/>
            <p:nvPr/>
          </p:nvSpPr>
          <p:spPr>
            <a:xfrm rot="8100000">
              <a:off x="6763339" y="2867206"/>
              <a:ext cx="1017124" cy="1017122"/>
            </a:xfrm>
            <a:prstGeom prst="teardrop">
              <a:avLst>
                <a:gd name="adj" fmla="val 190413"/>
              </a:avLst>
            </a:prstGeom>
            <a:gradFill>
              <a:gsLst>
                <a:gs pos="0">
                  <a:srgbClr val="D7DCDE"/>
                </a:gs>
                <a:gs pos="80000">
                  <a:schemeClr val="bg1"/>
                </a:gs>
              </a:gsLst>
              <a:lin ang="2700000" scaled="0"/>
            </a:gradFill>
            <a:ln w="22225" cap="flat">
              <a:gradFill>
                <a:gsLst>
                  <a:gs pos="0">
                    <a:srgbClr val="FFE141"/>
                  </a:gs>
                  <a:gs pos="0">
                    <a:schemeClr val="bg1"/>
                  </a:gs>
                  <a:gs pos="100000">
                    <a:schemeClr val="bg1">
                      <a:lumMod val="95000"/>
                    </a:schemeClr>
                  </a:gs>
                </a:gsLst>
                <a:lin ang="2700000" scaled="0"/>
              </a:gradFill>
              <a:prstDash val="solid"/>
              <a:miter lim="800000"/>
              <a:headEnd/>
              <a:tailEnd/>
            </a:ln>
            <a:effectLst>
              <a:outerShdw blurRad="152400" dist="76200" dir="2700000" sx="102000" sy="102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9" name="MH_SubTitle_1"/>
            <p:cNvSpPr>
              <a:spLocks noChangeArrowheads="1"/>
            </p:cNvSpPr>
            <p:nvPr>
              <p:custDataLst>
                <p:tags r:id="rId1"/>
              </p:custDataLst>
            </p:nvPr>
          </p:nvSpPr>
          <p:spPr bwMode="auto">
            <a:xfrm>
              <a:off x="6866837" y="2952995"/>
              <a:ext cx="824405" cy="824402"/>
            </a:xfrm>
            <a:prstGeom prst="ellipse">
              <a:avLst/>
            </a:prstGeom>
            <a:gradFill>
              <a:gsLst>
                <a:gs pos="100000">
                  <a:srgbClr val="EA8384"/>
                </a:gs>
                <a:gs pos="0">
                  <a:srgbClr val="E45C5B"/>
                </a:gs>
              </a:gsLst>
              <a:lin ang="5400000" scaled="1"/>
            </a:gradFill>
            <a:ln w="28575" cap="flat">
              <a:gradFill>
                <a:gsLst>
                  <a:gs pos="0">
                    <a:srgbClr val="EA8384"/>
                  </a:gs>
                  <a:gs pos="100000">
                    <a:srgbClr val="E45C5B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ctr" anchorCtr="1" compatLnSpc="1">
              <a:prstTxWarp prst="textNoShape">
                <a:avLst/>
              </a:prstTxWarp>
            </a:bodyPr>
            <a:lstStyle/>
            <a:p>
              <a:endParaRPr lang="en-US" altLang="zh-CN" sz="2400" dirty="0">
                <a:solidFill>
                  <a:schemeClr val="bg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60" name="Freeform 451"/>
            <p:cNvSpPr>
              <a:spLocks noEditPoints="1"/>
            </p:cNvSpPr>
            <p:nvPr/>
          </p:nvSpPr>
          <p:spPr bwMode="auto">
            <a:xfrm>
              <a:off x="7048152" y="3087405"/>
              <a:ext cx="503862" cy="506296"/>
            </a:xfrm>
            <a:custGeom>
              <a:avLst/>
              <a:gdLst>
                <a:gd name="T0" fmla="*/ 41 w 82"/>
                <a:gd name="T1" fmla="*/ 0 h 82"/>
                <a:gd name="T2" fmla="*/ 0 w 82"/>
                <a:gd name="T3" fmla="*/ 41 h 82"/>
                <a:gd name="T4" fmla="*/ 41 w 82"/>
                <a:gd name="T5" fmla="*/ 82 h 82"/>
                <a:gd name="T6" fmla="*/ 82 w 82"/>
                <a:gd name="T7" fmla="*/ 41 h 82"/>
                <a:gd name="T8" fmla="*/ 41 w 82"/>
                <a:gd name="T9" fmla="*/ 0 h 82"/>
                <a:gd name="T10" fmla="*/ 41 w 82"/>
                <a:gd name="T11" fmla="*/ 77 h 82"/>
                <a:gd name="T12" fmla="*/ 5 w 82"/>
                <a:gd name="T13" fmla="*/ 41 h 82"/>
                <a:gd name="T14" fmla="*/ 40 w 82"/>
                <a:gd name="T15" fmla="*/ 5 h 82"/>
                <a:gd name="T16" fmla="*/ 38 w 82"/>
                <a:gd name="T17" fmla="*/ 8 h 82"/>
                <a:gd name="T18" fmla="*/ 36 w 82"/>
                <a:gd name="T19" fmla="*/ 11 h 82"/>
                <a:gd name="T20" fmla="*/ 33 w 82"/>
                <a:gd name="T21" fmla="*/ 17 h 82"/>
                <a:gd name="T22" fmla="*/ 37 w 82"/>
                <a:gd name="T23" fmla="*/ 17 h 82"/>
                <a:gd name="T24" fmla="*/ 37 w 82"/>
                <a:gd name="T25" fmla="*/ 39 h 82"/>
                <a:gd name="T26" fmla="*/ 35 w 82"/>
                <a:gd name="T27" fmla="*/ 43 h 82"/>
                <a:gd name="T28" fmla="*/ 40 w 82"/>
                <a:gd name="T29" fmla="*/ 48 h 82"/>
                <a:gd name="T30" fmla="*/ 44 w 82"/>
                <a:gd name="T31" fmla="*/ 46 h 82"/>
                <a:gd name="T32" fmla="*/ 67 w 82"/>
                <a:gd name="T33" fmla="*/ 46 h 82"/>
                <a:gd name="T34" fmla="*/ 67 w 82"/>
                <a:gd name="T35" fmla="*/ 50 h 82"/>
                <a:gd name="T36" fmla="*/ 73 w 82"/>
                <a:gd name="T37" fmla="*/ 47 h 82"/>
                <a:gd name="T38" fmla="*/ 77 w 82"/>
                <a:gd name="T39" fmla="*/ 44 h 82"/>
                <a:gd name="T40" fmla="*/ 41 w 82"/>
                <a:gd name="T41" fmla="*/ 77 h 82"/>
                <a:gd name="T42" fmla="*/ 75 w 82"/>
                <a:gd name="T43" fmla="*/ 41 h 82"/>
                <a:gd name="T44" fmla="*/ 73 w 82"/>
                <a:gd name="T45" fmla="*/ 40 h 82"/>
                <a:gd name="T46" fmla="*/ 67 w 82"/>
                <a:gd name="T47" fmla="*/ 36 h 82"/>
                <a:gd name="T48" fmla="*/ 67 w 82"/>
                <a:gd name="T49" fmla="*/ 41 h 82"/>
                <a:gd name="T50" fmla="*/ 43 w 82"/>
                <a:gd name="T51" fmla="*/ 41 h 82"/>
                <a:gd name="T52" fmla="*/ 42 w 82"/>
                <a:gd name="T53" fmla="*/ 40 h 82"/>
                <a:gd name="T54" fmla="*/ 42 w 82"/>
                <a:gd name="T55" fmla="*/ 17 h 82"/>
                <a:gd name="T56" fmla="*/ 47 w 82"/>
                <a:gd name="T57" fmla="*/ 17 h 82"/>
                <a:gd name="T58" fmla="*/ 43 w 82"/>
                <a:gd name="T59" fmla="*/ 11 h 82"/>
                <a:gd name="T60" fmla="*/ 40 w 82"/>
                <a:gd name="T61" fmla="*/ 5 h 82"/>
                <a:gd name="T62" fmla="*/ 41 w 82"/>
                <a:gd name="T63" fmla="*/ 5 h 82"/>
                <a:gd name="T64" fmla="*/ 77 w 82"/>
                <a:gd name="T65" fmla="*/ 41 h 82"/>
                <a:gd name="T66" fmla="*/ 77 w 82"/>
                <a:gd name="T67" fmla="*/ 42 h 82"/>
                <a:gd name="T68" fmla="*/ 75 w 82"/>
                <a:gd name="T69" fmla="*/ 41 h 82"/>
                <a:gd name="T70" fmla="*/ 40 w 82"/>
                <a:gd name="T71" fmla="*/ 66 h 82"/>
                <a:gd name="T72" fmla="*/ 35 w 82"/>
                <a:gd name="T73" fmla="*/ 71 h 82"/>
                <a:gd name="T74" fmla="*/ 40 w 82"/>
                <a:gd name="T75" fmla="*/ 75 h 82"/>
                <a:gd name="T76" fmla="*/ 44 w 82"/>
                <a:gd name="T77" fmla="*/ 71 h 82"/>
                <a:gd name="T78" fmla="*/ 40 w 82"/>
                <a:gd name="T79" fmla="*/ 66 h 82"/>
                <a:gd name="T80" fmla="*/ 12 w 82"/>
                <a:gd name="T81" fmla="*/ 39 h 82"/>
                <a:gd name="T82" fmla="*/ 8 w 82"/>
                <a:gd name="T83" fmla="*/ 43 h 82"/>
                <a:gd name="T84" fmla="*/ 12 w 82"/>
                <a:gd name="T85" fmla="*/ 48 h 82"/>
                <a:gd name="T86" fmla="*/ 17 w 82"/>
                <a:gd name="T87" fmla="*/ 43 h 82"/>
                <a:gd name="T88" fmla="*/ 12 w 82"/>
                <a:gd name="T89" fmla="*/ 39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" h="82">
                  <a:moveTo>
                    <a:pt x="41" y="0"/>
                  </a:moveTo>
                  <a:cubicBezTo>
                    <a:pt x="18" y="0"/>
                    <a:pt x="0" y="18"/>
                    <a:pt x="0" y="41"/>
                  </a:cubicBezTo>
                  <a:cubicBezTo>
                    <a:pt x="0" y="63"/>
                    <a:pt x="18" y="82"/>
                    <a:pt x="41" y="82"/>
                  </a:cubicBezTo>
                  <a:cubicBezTo>
                    <a:pt x="63" y="82"/>
                    <a:pt x="82" y="63"/>
                    <a:pt x="82" y="41"/>
                  </a:cubicBezTo>
                  <a:cubicBezTo>
                    <a:pt x="82" y="18"/>
                    <a:pt x="63" y="0"/>
                    <a:pt x="41" y="0"/>
                  </a:cubicBezTo>
                  <a:close/>
                  <a:moveTo>
                    <a:pt x="41" y="77"/>
                  </a:moveTo>
                  <a:cubicBezTo>
                    <a:pt x="21" y="77"/>
                    <a:pt x="5" y="61"/>
                    <a:pt x="5" y="41"/>
                  </a:cubicBezTo>
                  <a:cubicBezTo>
                    <a:pt x="5" y="21"/>
                    <a:pt x="20" y="5"/>
                    <a:pt x="40" y="5"/>
                  </a:cubicBezTo>
                  <a:cubicBezTo>
                    <a:pt x="38" y="8"/>
                    <a:pt x="38" y="8"/>
                    <a:pt x="38" y="8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40"/>
                    <a:pt x="35" y="42"/>
                    <a:pt x="35" y="43"/>
                  </a:cubicBezTo>
                  <a:cubicBezTo>
                    <a:pt x="35" y="46"/>
                    <a:pt x="37" y="48"/>
                    <a:pt x="40" y="48"/>
                  </a:cubicBezTo>
                  <a:cubicBezTo>
                    <a:pt x="41" y="48"/>
                    <a:pt x="43" y="47"/>
                    <a:pt x="44" y="46"/>
                  </a:cubicBezTo>
                  <a:cubicBezTo>
                    <a:pt x="67" y="46"/>
                    <a:pt x="67" y="46"/>
                    <a:pt x="67" y="46"/>
                  </a:cubicBezTo>
                  <a:cubicBezTo>
                    <a:pt x="67" y="50"/>
                    <a:pt x="67" y="50"/>
                    <a:pt x="67" y="50"/>
                  </a:cubicBezTo>
                  <a:cubicBezTo>
                    <a:pt x="73" y="47"/>
                    <a:pt x="73" y="47"/>
                    <a:pt x="73" y="47"/>
                  </a:cubicBezTo>
                  <a:cubicBezTo>
                    <a:pt x="77" y="44"/>
                    <a:pt x="77" y="44"/>
                    <a:pt x="77" y="44"/>
                  </a:cubicBezTo>
                  <a:cubicBezTo>
                    <a:pt x="75" y="63"/>
                    <a:pt x="59" y="77"/>
                    <a:pt x="41" y="77"/>
                  </a:cubicBezTo>
                  <a:close/>
                  <a:moveTo>
                    <a:pt x="75" y="41"/>
                  </a:moveTo>
                  <a:cubicBezTo>
                    <a:pt x="73" y="40"/>
                    <a:pt x="73" y="40"/>
                    <a:pt x="73" y="40"/>
                  </a:cubicBezTo>
                  <a:cubicBezTo>
                    <a:pt x="67" y="36"/>
                    <a:pt x="67" y="36"/>
                    <a:pt x="67" y="36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40"/>
                    <a:pt x="43" y="40"/>
                    <a:pt x="42" y="40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3" y="11"/>
                    <a:pt x="43" y="11"/>
                    <a:pt x="43" y="11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61" y="5"/>
                    <a:pt x="77" y="21"/>
                    <a:pt x="77" y="41"/>
                  </a:cubicBezTo>
                  <a:cubicBezTo>
                    <a:pt x="77" y="41"/>
                    <a:pt x="77" y="42"/>
                    <a:pt x="77" y="42"/>
                  </a:cubicBezTo>
                  <a:lnTo>
                    <a:pt x="75" y="41"/>
                  </a:lnTo>
                  <a:close/>
                  <a:moveTo>
                    <a:pt x="40" y="66"/>
                  </a:moveTo>
                  <a:cubicBezTo>
                    <a:pt x="37" y="66"/>
                    <a:pt x="35" y="68"/>
                    <a:pt x="35" y="71"/>
                  </a:cubicBezTo>
                  <a:cubicBezTo>
                    <a:pt x="35" y="73"/>
                    <a:pt x="37" y="75"/>
                    <a:pt x="40" y="75"/>
                  </a:cubicBezTo>
                  <a:cubicBezTo>
                    <a:pt x="42" y="75"/>
                    <a:pt x="44" y="73"/>
                    <a:pt x="44" y="71"/>
                  </a:cubicBezTo>
                  <a:cubicBezTo>
                    <a:pt x="44" y="68"/>
                    <a:pt x="42" y="66"/>
                    <a:pt x="40" y="66"/>
                  </a:cubicBezTo>
                  <a:close/>
                  <a:moveTo>
                    <a:pt x="12" y="39"/>
                  </a:moveTo>
                  <a:cubicBezTo>
                    <a:pt x="10" y="39"/>
                    <a:pt x="8" y="41"/>
                    <a:pt x="8" y="43"/>
                  </a:cubicBezTo>
                  <a:cubicBezTo>
                    <a:pt x="8" y="46"/>
                    <a:pt x="10" y="48"/>
                    <a:pt x="12" y="48"/>
                  </a:cubicBezTo>
                  <a:cubicBezTo>
                    <a:pt x="15" y="48"/>
                    <a:pt x="17" y="46"/>
                    <a:pt x="17" y="43"/>
                  </a:cubicBezTo>
                  <a:cubicBezTo>
                    <a:pt x="17" y="41"/>
                    <a:pt x="15" y="39"/>
                    <a:pt x="12" y="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F447BD8C-92A3-4922-BF98-758D0609730F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66" name="Freeform 5">
              <a:extLst>
                <a:ext uri="{FF2B5EF4-FFF2-40B4-BE49-F238E27FC236}">
                  <a16:creationId xmlns:a16="http://schemas.microsoft.com/office/drawing/2014/main" id="{9B394A16-A951-4F79-A2E2-E611427BBC5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7" name="Freeform 5">
              <a:extLst>
                <a:ext uri="{FF2B5EF4-FFF2-40B4-BE49-F238E27FC236}">
                  <a16:creationId xmlns:a16="http://schemas.microsoft.com/office/drawing/2014/main" id="{82DC98B5-23F5-499E-A137-C0FAE4B6CC1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8" name="Freeform 5">
              <a:extLst>
                <a:ext uri="{FF2B5EF4-FFF2-40B4-BE49-F238E27FC236}">
                  <a16:creationId xmlns:a16="http://schemas.microsoft.com/office/drawing/2014/main" id="{FCFD2D80-C2EE-4E00-96AF-D223813141B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9" name="Freeform 5">
              <a:extLst>
                <a:ext uri="{FF2B5EF4-FFF2-40B4-BE49-F238E27FC236}">
                  <a16:creationId xmlns:a16="http://schemas.microsoft.com/office/drawing/2014/main" id="{B14655D4-1B19-48CF-AAE6-C9A334928E2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Freeform 5">
              <a:extLst>
                <a:ext uri="{FF2B5EF4-FFF2-40B4-BE49-F238E27FC236}">
                  <a16:creationId xmlns:a16="http://schemas.microsoft.com/office/drawing/2014/main" id="{E8FAA31D-70AC-40F1-A3FB-87346AFBBBE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1" name="Freeform 5">
              <a:extLst>
                <a:ext uri="{FF2B5EF4-FFF2-40B4-BE49-F238E27FC236}">
                  <a16:creationId xmlns:a16="http://schemas.microsoft.com/office/drawing/2014/main" id="{6F80904A-421A-410B-87B0-B0FCD67A29F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2" name="Freeform 5">
              <a:extLst>
                <a:ext uri="{FF2B5EF4-FFF2-40B4-BE49-F238E27FC236}">
                  <a16:creationId xmlns:a16="http://schemas.microsoft.com/office/drawing/2014/main" id="{84011AE9-2404-44A8-A275-A840F256E69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3" name="Freeform 5">
              <a:extLst>
                <a:ext uri="{FF2B5EF4-FFF2-40B4-BE49-F238E27FC236}">
                  <a16:creationId xmlns:a16="http://schemas.microsoft.com/office/drawing/2014/main" id="{ADDBDD12-3876-4289-B786-BE05D6B6E95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4" name="Freeform 5">
              <a:extLst>
                <a:ext uri="{FF2B5EF4-FFF2-40B4-BE49-F238E27FC236}">
                  <a16:creationId xmlns:a16="http://schemas.microsoft.com/office/drawing/2014/main" id="{6C3E77E5-ABF3-44C0-AC25-E1E04FB07A7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5" name="Freeform 5">
              <a:extLst>
                <a:ext uri="{FF2B5EF4-FFF2-40B4-BE49-F238E27FC236}">
                  <a16:creationId xmlns:a16="http://schemas.microsoft.com/office/drawing/2014/main" id="{59C502DD-FAEB-4152-BE4F-D288F242F2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14597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2" presetClass="entr" presetSubtype="2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2470126" y="2005585"/>
            <a:ext cx="2754423" cy="3446339"/>
            <a:chOff x="3295850" y="1895995"/>
            <a:chExt cx="3725149" cy="4660916"/>
          </a:xfrm>
        </p:grpSpPr>
        <p:sp>
          <p:nvSpPr>
            <p:cNvPr id="3" name="圆角矩形 2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" name="圆角矩形 4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4528609" y="2640943"/>
            <a:ext cx="5675703" cy="1001440"/>
          </a:xfrm>
          <a:prstGeom prst="roundRect">
            <a:avLst>
              <a:gd name="adj" fmla="val 9976"/>
            </a:avLst>
          </a:prstGeom>
          <a:solidFill>
            <a:srgbClr val="663B77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622325" y="3059419"/>
            <a:ext cx="158011" cy="158012"/>
            <a:chOff x="4486616" y="3001075"/>
            <a:chExt cx="274695" cy="274699"/>
          </a:xfrm>
        </p:grpSpPr>
        <p:sp>
          <p:nvSpPr>
            <p:cNvPr id="9" name="椭圆 8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222988" y="3059419"/>
            <a:ext cx="158011" cy="158012"/>
            <a:chOff x="4486616" y="3001075"/>
            <a:chExt cx="274695" cy="274699"/>
          </a:xfrm>
        </p:grpSpPr>
        <p:sp>
          <p:nvSpPr>
            <p:cNvPr id="12" name="椭圆 11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311732" y="3104302"/>
            <a:ext cx="384317" cy="61431"/>
            <a:chOff x="4311730" y="3104300"/>
            <a:chExt cx="384317" cy="61430"/>
          </a:xfrm>
        </p:grpSpPr>
        <p:sp>
          <p:nvSpPr>
            <p:cNvPr id="15" name="圆角矩形 14"/>
            <p:cNvSpPr/>
            <p:nvPr/>
          </p:nvSpPr>
          <p:spPr>
            <a:xfrm rot="16200000">
              <a:off x="4492683" y="296236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 rot="16200000">
              <a:off x="4492684" y="292334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939683" y="2884104"/>
            <a:ext cx="773731" cy="562742"/>
            <a:chOff x="4939679" y="2884106"/>
            <a:chExt cx="773730" cy="562742"/>
          </a:xfrm>
        </p:grpSpPr>
        <p:sp>
          <p:nvSpPr>
            <p:cNvPr id="18" name="椭圆 17"/>
            <p:cNvSpPr/>
            <p:nvPr/>
          </p:nvSpPr>
          <p:spPr>
            <a:xfrm>
              <a:off x="5055353" y="2884106"/>
              <a:ext cx="562742" cy="5627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939679" y="2892850"/>
              <a:ext cx="77373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663B77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04</a:t>
              </a:r>
              <a:endParaRPr lang="zh-CN" altLang="en-US" sz="2800" dirty="0">
                <a:solidFill>
                  <a:srgbClr val="663B77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3034554" y="2835927"/>
            <a:ext cx="825975" cy="614508"/>
            <a:chOff x="6233338" y="4924592"/>
            <a:chExt cx="808555" cy="601547"/>
          </a:xfrm>
          <a:solidFill>
            <a:schemeClr val="bg1"/>
          </a:solidFill>
        </p:grpSpPr>
        <p:sp>
          <p:nvSpPr>
            <p:cNvPr id="21" name="Freeform 389"/>
            <p:cNvSpPr>
              <a:spLocks noEditPoints="1"/>
            </p:cNvSpPr>
            <p:nvPr/>
          </p:nvSpPr>
          <p:spPr bwMode="auto">
            <a:xfrm>
              <a:off x="6795936" y="5282347"/>
              <a:ext cx="245957" cy="243792"/>
            </a:xfrm>
            <a:custGeom>
              <a:avLst/>
              <a:gdLst>
                <a:gd name="T0" fmla="*/ 128 w 144"/>
                <a:gd name="T1" fmla="*/ 65 h 143"/>
                <a:gd name="T2" fmla="*/ 144 w 144"/>
                <a:gd name="T3" fmla="*/ 57 h 143"/>
                <a:gd name="T4" fmla="*/ 139 w 144"/>
                <a:gd name="T5" fmla="*/ 43 h 143"/>
                <a:gd name="T6" fmla="*/ 121 w 144"/>
                <a:gd name="T7" fmla="*/ 45 h 143"/>
                <a:gd name="T8" fmla="*/ 115 w 144"/>
                <a:gd name="T9" fmla="*/ 35 h 143"/>
                <a:gd name="T10" fmla="*/ 121 w 144"/>
                <a:gd name="T11" fmla="*/ 18 h 143"/>
                <a:gd name="T12" fmla="*/ 111 w 144"/>
                <a:gd name="T13" fmla="*/ 10 h 143"/>
                <a:gd name="T14" fmla="*/ 97 w 144"/>
                <a:gd name="T15" fmla="*/ 23 h 143"/>
                <a:gd name="T16" fmla="*/ 85 w 144"/>
                <a:gd name="T17" fmla="*/ 19 h 143"/>
                <a:gd name="T18" fmla="*/ 80 w 144"/>
                <a:gd name="T19" fmla="*/ 0 h 143"/>
                <a:gd name="T20" fmla="*/ 65 w 144"/>
                <a:gd name="T21" fmla="*/ 0 h 143"/>
                <a:gd name="T22" fmla="*/ 60 w 144"/>
                <a:gd name="T23" fmla="*/ 19 h 143"/>
                <a:gd name="T24" fmla="*/ 47 w 144"/>
                <a:gd name="T25" fmla="*/ 21 h 143"/>
                <a:gd name="T26" fmla="*/ 34 w 144"/>
                <a:gd name="T27" fmla="*/ 10 h 143"/>
                <a:gd name="T28" fmla="*/ 23 w 144"/>
                <a:gd name="T29" fmla="*/ 19 h 143"/>
                <a:gd name="T30" fmla="*/ 29 w 144"/>
                <a:gd name="T31" fmla="*/ 36 h 143"/>
                <a:gd name="T32" fmla="*/ 24 w 144"/>
                <a:gd name="T33" fmla="*/ 43 h 143"/>
                <a:gd name="T34" fmla="*/ 4 w 144"/>
                <a:gd name="T35" fmla="*/ 43 h 143"/>
                <a:gd name="T36" fmla="*/ 0 w 144"/>
                <a:gd name="T37" fmla="*/ 54 h 143"/>
                <a:gd name="T38" fmla="*/ 17 w 144"/>
                <a:gd name="T39" fmla="*/ 64 h 143"/>
                <a:gd name="T40" fmla="*/ 16 w 144"/>
                <a:gd name="T41" fmla="*/ 76 h 143"/>
                <a:gd name="T42" fmla="*/ 0 w 144"/>
                <a:gd name="T43" fmla="*/ 87 h 143"/>
                <a:gd name="T44" fmla="*/ 5 w 144"/>
                <a:gd name="T45" fmla="*/ 100 h 143"/>
                <a:gd name="T46" fmla="*/ 23 w 144"/>
                <a:gd name="T47" fmla="*/ 98 h 143"/>
                <a:gd name="T48" fmla="*/ 29 w 144"/>
                <a:gd name="T49" fmla="*/ 108 h 143"/>
                <a:gd name="T50" fmla="*/ 23 w 144"/>
                <a:gd name="T51" fmla="*/ 125 h 143"/>
                <a:gd name="T52" fmla="*/ 34 w 144"/>
                <a:gd name="T53" fmla="*/ 133 h 143"/>
                <a:gd name="T54" fmla="*/ 49 w 144"/>
                <a:gd name="T55" fmla="*/ 122 h 143"/>
                <a:gd name="T56" fmla="*/ 60 w 144"/>
                <a:gd name="T57" fmla="*/ 126 h 143"/>
                <a:gd name="T58" fmla="*/ 65 w 144"/>
                <a:gd name="T59" fmla="*/ 143 h 143"/>
                <a:gd name="T60" fmla="*/ 78 w 144"/>
                <a:gd name="T61" fmla="*/ 143 h 143"/>
                <a:gd name="T62" fmla="*/ 83 w 144"/>
                <a:gd name="T63" fmla="*/ 125 h 143"/>
                <a:gd name="T64" fmla="*/ 97 w 144"/>
                <a:gd name="T65" fmla="*/ 122 h 143"/>
                <a:gd name="T66" fmla="*/ 109 w 144"/>
                <a:gd name="T67" fmla="*/ 133 h 143"/>
                <a:gd name="T68" fmla="*/ 120 w 144"/>
                <a:gd name="T69" fmla="*/ 125 h 143"/>
                <a:gd name="T70" fmla="*/ 114 w 144"/>
                <a:gd name="T71" fmla="*/ 108 h 143"/>
                <a:gd name="T72" fmla="*/ 121 w 144"/>
                <a:gd name="T73" fmla="*/ 100 h 143"/>
                <a:gd name="T74" fmla="*/ 140 w 144"/>
                <a:gd name="T75" fmla="*/ 100 h 143"/>
                <a:gd name="T76" fmla="*/ 144 w 144"/>
                <a:gd name="T77" fmla="*/ 87 h 143"/>
                <a:gd name="T78" fmla="*/ 128 w 144"/>
                <a:gd name="T79" fmla="*/ 78 h 143"/>
                <a:gd name="T80" fmla="*/ 128 w 144"/>
                <a:gd name="T81" fmla="*/ 65 h 143"/>
                <a:gd name="T82" fmla="*/ 72 w 144"/>
                <a:gd name="T83" fmla="*/ 101 h 143"/>
                <a:gd name="T84" fmla="*/ 43 w 144"/>
                <a:gd name="T85" fmla="*/ 72 h 143"/>
                <a:gd name="T86" fmla="*/ 72 w 144"/>
                <a:gd name="T87" fmla="*/ 43 h 143"/>
                <a:gd name="T88" fmla="*/ 101 w 144"/>
                <a:gd name="T89" fmla="*/ 72 h 143"/>
                <a:gd name="T90" fmla="*/ 72 w 144"/>
                <a:gd name="T91" fmla="*/ 101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4" h="143">
                  <a:moveTo>
                    <a:pt x="128" y="65"/>
                  </a:moveTo>
                  <a:cubicBezTo>
                    <a:pt x="144" y="57"/>
                    <a:pt x="144" y="57"/>
                    <a:pt x="144" y="57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21" y="18"/>
                    <a:pt x="121" y="18"/>
                    <a:pt x="121" y="18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97" y="23"/>
                    <a:pt x="97" y="23"/>
                    <a:pt x="97" y="23"/>
                  </a:cubicBezTo>
                  <a:cubicBezTo>
                    <a:pt x="85" y="19"/>
                    <a:pt x="85" y="19"/>
                    <a:pt x="85" y="19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4" y="43"/>
                    <a:pt x="24" y="43"/>
                    <a:pt x="24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6" y="76"/>
                    <a:pt x="16" y="76"/>
                    <a:pt x="16" y="76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5" y="100"/>
                    <a:pt x="5" y="100"/>
                    <a:pt x="5" y="100"/>
                  </a:cubicBezTo>
                  <a:cubicBezTo>
                    <a:pt x="23" y="98"/>
                    <a:pt x="23" y="98"/>
                    <a:pt x="23" y="98"/>
                  </a:cubicBezTo>
                  <a:cubicBezTo>
                    <a:pt x="29" y="108"/>
                    <a:pt x="29" y="108"/>
                    <a:pt x="29" y="108"/>
                  </a:cubicBezTo>
                  <a:cubicBezTo>
                    <a:pt x="23" y="125"/>
                    <a:pt x="23" y="125"/>
                    <a:pt x="23" y="125"/>
                  </a:cubicBezTo>
                  <a:cubicBezTo>
                    <a:pt x="34" y="133"/>
                    <a:pt x="34" y="133"/>
                    <a:pt x="34" y="133"/>
                  </a:cubicBezTo>
                  <a:cubicBezTo>
                    <a:pt x="49" y="122"/>
                    <a:pt x="49" y="122"/>
                    <a:pt x="49" y="122"/>
                  </a:cubicBezTo>
                  <a:cubicBezTo>
                    <a:pt x="60" y="126"/>
                    <a:pt x="60" y="126"/>
                    <a:pt x="60" y="126"/>
                  </a:cubicBezTo>
                  <a:cubicBezTo>
                    <a:pt x="65" y="143"/>
                    <a:pt x="65" y="143"/>
                    <a:pt x="65" y="143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83" y="125"/>
                    <a:pt x="83" y="125"/>
                    <a:pt x="83" y="125"/>
                  </a:cubicBezTo>
                  <a:cubicBezTo>
                    <a:pt x="97" y="122"/>
                    <a:pt x="97" y="122"/>
                    <a:pt x="97" y="122"/>
                  </a:cubicBezTo>
                  <a:cubicBezTo>
                    <a:pt x="109" y="133"/>
                    <a:pt x="109" y="133"/>
                    <a:pt x="109" y="133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14" y="108"/>
                    <a:pt x="114" y="108"/>
                    <a:pt x="114" y="108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4" y="87"/>
                    <a:pt x="144" y="87"/>
                    <a:pt x="144" y="87"/>
                  </a:cubicBezTo>
                  <a:cubicBezTo>
                    <a:pt x="128" y="78"/>
                    <a:pt x="128" y="78"/>
                    <a:pt x="128" y="78"/>
                  </a:cubicBezTo>
                  <a:lnTo>
                    <a:pt x="128" y="65"/>
                  </a:lnTo>
                  <a:close/>
                  <a:moveTo>
                    <a:pt x="72" y="101"/>
                  </a:moveTo>
                  <a:cubicBezTo>
                    <a:pt x="56" y="101"/>
                    <a:pt x="43" y="88"/>
                    <a:pt x="43" y="72"/>
                  </a:cubicBezTo>
                  <a:cubicBezTo>
                    <a:pt x="43" y="56"/>
                    <a:pt x="56" y="43"/>
                    <a:pt x="72" y="43"/>
                  </a:cubicBezTo>
                  <a:cubicBezTo>
                    <a:pt x="88" y="43"/>
                    <a:pt x="101" y="56"/>
                    <a:pt x="101" y="72"/>
                  </a:cubicBezTo>
                  <a:cubicBezTo>
                    <a:pt x="101" y="88"/>
                    <a:pt x="88" y="101"/>
                    <a:pt x="7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2" name="Freeform 390"/>
            <p:cNvSpPr>
              <a:spLocks noEditPoints="1"/>
            </p:cNvSpPr>
            <p:nvPr/>
          </p:nvSpPr>
          <p:spPr bwMode="auto">
            <a:xfrm>
              <a:off x="6875998" y="5362409"/>
              <a:ext cx="85832" cy="83668"/>
            </a:xfrm>
            <a:custGeom>
              <a:avLst/>
              <a:gdLst>
                <a:gd name="T0" fmla="*/ 25 w 50"/>
                <a:gd name="T1" fmla="*/ 0 h 49"/>
                <a:gd name="T2" fmla="*/ 0 w 50"/>
                <a:gd name="T3" fmla="*/ 25 h 49"/>
                <a:gd name="T4" fmla="*/ 25 w 50"/>
                <a:gd name="T5" fmla="*/ 49 h 49"/>
                <a:gd name="T6" fmla="*/ 50 w 50"/>
                <a:gd name="T7" fmla="*/ 25 h 49"/>
                <a:gd name="T8" fmla="*/ 25 w 50"/>
                <a:gd name="T9" fmla="*/ 0 h 49"/>
                <a:gd name="T10" fmla="*/ 25 w 50"/>
                <a:gd name="T11" fmla="*/ 43 h 49"/>
                <a:gd name="T12" fmla="*/ 6 w 50"/>
                <a:gd name="T13" fmla="*/ 25 h 49"/>
                <a:gd name="T14" fmla="*/ 25 w 50"/>
                <a:gd name="T15" fmla="*/ 6 h 49"/>
                <a:gd name="T16" fmla="*/ 44 w 50"/>
                <a:gd name="T17" fmla="*/ 25 h 49"/>
                <a:gd name="T18" fmla="*/ 25 w 50"/>
                <a:gd name="T19" fmla="*/ 43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0" h="49">
                  <a:moveTo>
                    <a:pt x="25" y="0"/>
                  </a:moveTo>
                  <a:cubicBezTo>
                    <a:pt x="11" y="0"/>
                    <a:pt x="0" y="11"/>
                    <a:pt x="0" y="25"/>
                  </a:cubicBezTo>
                  <a:cubicBezTo>
                    <a:pt x="0" y="38"/>
                    <a:pt x="11" y="49"/>
                    <a:pt x="25" y="49"/>
                  </a:cubicBezTo>
                  <a:cubicBezTo>
                    <a:pt x="39" y="49"/>
                    <a:pt x="50" y="38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lose/>
                  <a:moveTo>
                    <a:pt x="25" y="43"/>
                  </a:moveTo>
                  <a:cubicBezTo>
                    <a:pt x="15" y="43"/>
                    <a:pt x="6" y="35"/>
                    <a:pt x="6" y="25"/>
                  </a:cubicBezTo>
                  <a:cubicBezTo>
                    <a:pt x="6" y="14"/>
                    <a:pt x="15" y="6"/>
                    <a:pt x="25" y="6"/>
                  </a:cubicBezTo>
                  <a:cubicBezTo>
                    <a:pt x="35" y="6"/>
                    <a:pt x="44" y="14"/>
                    <a:pt x="44" y="25"/>
                  </a:cubicBezTo>
                  <a:cubicBezTo>
                    <a:pt x="44" y="35"/>
                    <a:pt x="35" y="43"/>
                    <a:pt x="25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3" name="Freeform 391"/>
            <p:cNvSpPr>
              <a:spLocks noEditPoints="1"/>
            </p:cNvSpPr>
            <p:nvPr/>
          </p:nvSpPr>
          <p:spPr bwMode="auto">
            <a:xfrm>
              <a:off x="6233338" y="4924592"/>
              <a:ext cx="598662" cy="595056"/>
            </a:xfrm>
            <a:custGeom>
              <a:avLst/>
              <a:gdLst>
                <a:gd name="T0" fmla="*/ 341 w 351"/>
                <a:gd name="T1" fmla="*/ 243 h 349"/>
                <a:gd name="T2" fmla="*/ 351 w 351"/>
                <a:gd name="T3" fmla="*/ 213 h 349"/>
                <a:gd name="T4" fmla="*/ 313 w 351"/>
                <a:gd name="T5" fmla="*/ 189 h 349"/>
                <a:gd name="T6" fmla="*/ 313 w 351"/>
                <a:gd name="T7" fmla="*/ 159 h 349"/>
                <a:gd name="T8" fmla="*/ 351 w 351"/>
                <a:gd name="T9" fmla="*/ 137 h 349"/>
                <a:gd name="T10" fmla="*/ 339 w 351"/>
                <a:gd name="T11" fmla="*/ 106 h 349"/>
                <a:gd name="T12" fmla="*/ 295 w 351"/>
                <a:gd name="T13" fmla="*/ 109 h 349"/>
                <a:gd name="T14" fmla="*/ 280 w 351"/>
                <a:gd name="T15" fmla="*/ 86 h 349"/>
                <a:gd name="T16" fmla="*/ 295 w 351"/>
                <a:gd name="T17" fmla="*/ 42 h 349"/>
                <a:gd name="T18" fmla="*/ 270 w 351"/>
                <a:gd name="T19" fmla="*/ 23 h 349"/>
                <a:gd name="T20" fmla="*/ 236 w 351"/>
                <a:gd name="T21" fmla="*/ 55 h 349"/>
                <a:gd name="T22" fmla="*/ 206 w 351"/>
                <a:gd name="T23" fmla="*/ 47 h 349"/>
                <a:gd name="T24" fmla="*/ 194 w 351"/>
                <a:gd name="T25" fmla="*/ 0 h 349"/>
                <a:gd name="T26" fmla="*/ 159 w 351"/>
                <a:gd name="T27" fmla="*/ 0 h 349"/>
                <a:gd name="T28" fmla="*/ 147 w 351"/>
                <a:gd name="T29" fmla="*/ 46 h 349"/>
                <a:gd name="T30" fmla="*/ 115 w 351"/>
                <a:gd name="T31" fmla="*/ 51 h 349"/>
                <a:gd name="T32" fmla="*/ 84 w 351"/>
                <a:gd name="T33" fmla="*/ 23 h 349"/>
                <a:gd name="T34" fmla="*/ 55 w 351"/>
                <a:gd name="T35" fmla="*/ 47 h 349"/>
                <a:gd name="T36" fmla="*/ 71 w 351"/>
                <a:gd name="T37" fmla="*/ 87 h 349"/>
                <a:gd name="T38" fmla="*/ 57 w 351"/>
                <a:gd name="T39" fmla="*/ 106 h 349"/>
                <a:gd name="T40" fmla="*/ 10 w 351"/>
                <a:gd name="T41" fmla="*/ 104 h 349"/>
                <a:gd name="T42" fmla="*/ 0 w 351"/>
                <a:gd name="T43" fmla="*/ 132 h 349"/>
                <a:gd name="T44" fmla="*/ 41 w 351"/>
                <a:gd name="T45" fmla="*/ 156 h 349"/>
                <a:gd name="T46" fmla="*/ 38 w 351"/>
                <a:gd name="T47" fmla="*/ 186 h 349"/>
                <a:gd name="T48" fmla="*/ 0 w 351"/>
                <a:gd name="T49" fmla="*/ 211 h 349"/>
                <a:gd name="T50" fmla="*/ 12 w 351"/>
                <a:gd name="T51" fmla="*/ 244 h 349"/>
                <a:gd name="T52" fmla="*/ 55 w 351"/>
                <a:gd name="T53" fmla="*/ 239 h 349"/>
                <a:gd name="T54" fmla="*/ 69 w 351"/>
                <a:gd name="T55" fmla="*/ 264 h 349"/>
                <a:gd name="T56" fmla="*/ 55 w 351"/>
                <a:gd name="T57" fmla="*/ 304 h 349"/>
                <a:gd name="T58" fmla="*/ 84 w 351"/>
                <a:gd name="T59" fmla="*/ 324 h 349"/>
                <a:gd name="T60" fmla="*/ 119 w 351"/>
                <a:gd name="T61" fmla="*/ 296 h 349"/>
                <a:gd name="T62" fmla="*/ 146 w 351"/>
                <a:gd name="T63" fmla="*/ 307 h 349"/>
                <a:gd name="T64" fmla="*/ 158 w 351"/>
                <a:gd name="T65" fmla="*/ 349 h 349"/>
                <a:gd name="T66" fmla="*/ 190 w 351"/>
                <a:gd name="T67" fmla="*/ 349 h 349"/>
                <a:gd name="T68" fmla="*/ 202 w 351"/>
                <a:gd name="T69" fmla="*/ 305 h 349"/>
                <a:gd name="T70" fmla="*/ 236 w 351"/>
                <a:gd name="T71" fmla="*/ 297 h 349"/>
                <a:gd name="T72" fmla="*/ 266 w 351"/>
                <a:gd name="T73" fmla="*/ 324 h 349"/>
                <a:gd name="T74" fmla="*/ 293 w 351"/>
                <a:gd name="T75" fmla="*/ 306 h 349"/>
                <a:gd name="T76" fmla="*/ 277 w 351"/>
                <a:gd name="T77" fmla="*/ 265 h 349"/>
                <a:gd name="T78" fmla="*/ 296 w 351"/>
                <a:gd name="T79" fmla="*/ 243 h 349"/>
                <a:gd name="T80" fmla="*/ 341 w 351"/>
                <a:gd name="T81" fmla="*/ 243 h 349"/>
                <a:gd name="T82" fmla="*/ 175 w 351"/>
                <a:gd name="T83" fmla="*/ 246 h 349"/>
                <a:gd name="T84" fmla="*/ 104 w 351"/>
                <a:gd name="T85" fmla="*/ 175 h 349"/>
                <a:gd name="T86" fmla="*/ 175 w 351"/>
                <a:gd name="T87" fmla="*/ 103 h 349"/>
                <a:gd name="T88" fmla="*/ 247 w 351"/>
                <a:gd name="T89" fmla="*/ 175 h 349"/>
                <a:gd name="T90" fmla="*/ 175 w 351"/>
                <a:gd name="T91" fmla="*/ 246 h 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51" h="349">
                  <a:moveTo>
                    <a:pt x="341" y="243"/>
                  </a:moveTo>
                  <a:cubicBezTo>
                    <a:pt x="351" y="213"/>
                    <a:pt x="351" y="213"/>
                    <a:pt x="351" y="213"/>
                  </a:cubicBezTo>
                  <a:cubicBezTo>
                    <a:pt x="313" y="189"/>
                    <a:pt x="313" y="189"/>
                    <a:pt x="313" y="189"/>
                  </a:cubicBezTo>
                  <a:cubicBezTo>
                    <a:pt x="313" y="159"/>
                    <a:pt x="313" y="159"/>
                    <a:pt x="313" y="159"/>
                  </a:cubicBezTo>
                  <a:cubicBezTo>
                    <a:pt x="351" y="137"/>
                    <a:pt x="351" y="137"/>
                    <a:pt x="351" y="137"/>
                  </a:cubicBezTo>
                  <a:cubicBezTo>
                    <a:pt x="339" y="106"/>
                    <a:pt x="339" y="106"/>
                    <a:pt x="339" y="106"/>
                  </a:cubicBezTo>
                  <a:cubicBezTo>
                    <a:pt x="295" y="109"/>
                    <a:pt x="295" y="109"/>
                    <a:pt x="295" y="109"/>
                  </a:cubicBezTo>
                  <a:cubicBezTo>
                    <a:pt x="280" y="86"/>
                    <a:pt x="280" y="86"/>
                    <a:pt x="280" y="86"/>
                  </a:cubicBezTo>
                  <a:cubicBezTo>
                    <a:pt x="295" y="42"/>
                    <a:pt x="295" y="42"/>
                    <a:pt x="295" y="42"/>
                  </a:cubicBezTo>
                  <a:cubicBezTo>
                    <a:pt x="270" y="23"/>
                    <a:pt x="270" y="23"/>
                    <a:pt x="270" y="23"/>
                  </a:cubicBezTo>
                  <a:cubicBezTo>
                    <a:pt x="236" y="55"/>
                    <a:pt x="236" y="55"/>
                    <a:pt x="236" y="55"/>
                  </a:cubicBezTo>
                  <a:cubicBezTo>
                    <a:pt x="206" y="47"/>
                    <a:pt x="206" y="47"/>
                    <a:pt x="206" y="47"/>
                  </a:cubicBezTo>
                  <a:cubicBezTo>
                    <a:pt x="194" y="0"/>
                    <a:pt x="194" y="0"/>
                    <a:pt x="194" y="0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55" y="47"/>
                    <a:pt x="55" y="47"/>
                    <a:pt x="55" y="47"/>
                  </a:cubicBezTo>
                  <a:cubicBezTo>
                    <a:pt x="71" y="87"/>
                    <a:pt x="71" y="87"/>
                    <a:pt x="71" y="87"/>
                  </a:cubicBezTo>
                  <a:cubicBezTo>
                    <a:pt x="57" y="106"/>
                    <a:pt x="57" y="106"/>
                    <a:pt x="57" y="106"/>
                  </a:cubicBezTo>
                  <a:cubicBezTo>
                    <a:pt x="10" y="104"/>
                    <a:pt x="10" y="104"/>
                    <a:pt x="10" y="104"/>
                  </a:cubicBezTo>
                  <a:cubicBezTo>
                    <a:pt x="0" y="132"/>
                    <a:pt x="0" y="132"/>
                    <a:pt x="0" y="132"/>
                  </a:cubicBezTo>
                  <a:cubicBezTo>
                    <a:pt x="41" y="156"/>
                    <a:pt x="41" y="156"/>
                    <a:pt x="41" y="156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55" y="239"/>
                    <a:pt x="55" y="239"/>
                    <a:pt x="55" y="239"/>
                  </a:cubicBezTo>
                  <a:cubicBezTo>
                    <a:pt x="69" y="264"/>
                    <a:pt x="69" y="264"/>
                    <a:pt x="69" y="264"/>
                  </a:cubicBezTo>
                  <a:cubicBezTo>
                    <a:pt x="55" y="304"/>
                    <a:pt x="55" y="304"/>
                    <a:pt x="55" y="304"/>
                  </a:cubicBezTo>
                  <a:cubicBezTo>
                    <a:pt x="84" y="324"/>
                    <a:pt x="84" y="324"/>
                    <a:pt x="84" y="324"/>
                  </a:cubicBezTo>
                  <a:cubicBezTo>
                    <a:pt x="119" y="296"/>
                    <a:pt x="119" y="296"/>
                    <a:pt x="119" y="296"/>
                  </a:cubicBezTo>
                  <a:cubicBezTo>
                    <a:pt x="146" y="307"/>
                    <a:pt x="146" y="307"/>
                    <a:pt x="146" y="307"/>
                  </a:cubicBezTo>
                  <a:cubicBezTo>
                    <a:pt x="158" y="349"/>
                    <a:pt x="158" y="349"/>
                    <a:pt x="158" y="349"/>
                  </a:cubicBezTo>
                  <a:cubicBezTo>
                    <a:pt x="190" y="349"/>
                    <a:pt x="190" y="349"/>
                    <a:pt x="190" y="349"/>
                  </a:cubicBezTo>
                  <a:cubicBezTo>
                    <a:pt x="202" y="305"/>
                    <a:pt x="202" y="305"/>
                    <a:pt x="202" y="305"/>
                  </a:cubicBezTo>
                  <a:cubicBezTo>
                    <a:pt x="236" y="297"/>
                    <a:pt x="236" y="297"/>
                    <a:pt x="236" y="297"/>
                  </a:cubicBezTo>
                  <a:cubicBezTo>
                    <a:pt x="266" y="324"/>
                    <a:pt x="266" y="324"/>
                    <a:pt x="266" y="324"/>
                  </a:cubicBezTo>
                  <a:cubicBezTo>
                    <a:pt x="293" y="306"/>
                    <a:pt x="293" y="306"/>
                    <a:pt x="293" y="306"/>
                  </a:cubicBezTo>
                  <a:cubicBezTo>
                    <a:pt x="277" y="265"/>
                    <a:pt x="277" y="265"/>
                    <a:pt x="277" y="265"/>
                  </a:cubicBezTo>
                  <a:cubicBezTo>
                    <a:pt x="296" y="243"/>
                    <a:pt x="296" y="243"/>
                    <a:pt x="296" y="243"/>
                  </a:cubicBezTo>
                  <a:lnTo>
                    <a:pt x="341" y="243"/>
                  </a:lnTo>
                  <a:close/>
                  <a:moveTo>
                    <a:pt x="175" y="246"/>
                  </a:moveTo>
                  <a:cubicBezTo>
                    <a:pt x="136" y="246"/>
                    <a:pt x="104" y="214"/>
                    <a:pt x="104" y="175"/>
                  </a:cubicBezTo>
                  <a:cubicBezTo>
                    <a:pt x="104" y="135"/>
                    <a:pt x="136" y="103"/>
                    <a:pt x="175" y="103"/>
                  </a:cubicBezTo>
                  <a:cubicBezTo>
                    <a:pt x="215" y="103"/>
                    <a:pt x="247" y="135"/>
                    <a:pt x="247" y="175"/>
                  </a:cubicBezTo>
                  <a:cubicBezTo>
                    <a:pt x="247" y="214"/>
                    <a:pt x="215" y="246"/>
                    <a:pt x="175" y="2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4" name="Freeform 392"/>
            <p:cNvSpPr>
              <a:spLocks noEditPoints="1"/>
            </p:cNvSpPr>
            <p:nvPr/>
          </p:nvSpPr>
          <p:spPr bwMode="auto">
            <a:xfrm>
              <a:off x="6429526" y="5118616"/>
              <a:ext cx="206286" cy="206286"/>
            </a:xfrm>
            <a:custGeom>
              <a:avLst/>
              <a:gdLst>
                <a:gd name="T0" fmla="*/ 60 w 121"/>
                <a:gd name="T1" fmla="*/ 0 h 121"/>
                <a:gd name="T2" fmla="*/ 0 w 121"/>
                <a:gd name="T3" fmla="*/ 61 h 121"/>
                <a:gd name="T4" fmla="*/ 60 w 121"/>
                <a:gd name="T5" fmla="*/ 121 h 121"/>
                <a:gd name="T6" fmla="*/ 121 w 121"/>
                <a:gd name="T7" fmla="*/ 61 h 121"/>
                <a:gd name="T8" fmla="*/ 60 w 121"/>
                <a:gd name="T9" fmla="*/ 0 h 121"/>
                <a:gd name="T10" fmla="*/ 60 w 121"/>
                <a:gd name="T11" fmla="*/ 106 h 121"/>
                <a:gd name="T12" fmla="*/ 15 w 121"/>
                <a:gd name="T13" fmla="*/ 61 h 121"/>
                <a:gd name="T14" fmla="*/ 60 w 121"/>
                <a:gd name="T15" fmla="*/ 15 h 121"/>
                <a:gd name="T16" fmla="*/ 106 w 121"/>
                <a:gd name="T17" fmla="*/ 61 h 121"/>
                <a:gd name="T18" fmla="*/ 60 w 121"/>
                <a:gd name="T19" fmla="*/ 106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1" h="121">
                  <a:moveTo>
                    <a:pt x="60" y="0"/>
                  </a:moveTo>
                  <a:cubicBezTo>
                    <a:pt x="27" y="0"/>
                    <a:pt x="0" y="27"/>
                    <a:pt x="0" y="61"/>
                  </a:cubicBezTo>
                  <a:cubicBezTo>
                    <a:pt x="0" y="94"/>
                    <a:pt x="27" y="121"/>
                    <a:pt x="60" y="121"/>
                  </a:cubicBezTo>
                  <a:cubicBezTo>
                    <a:pt x="94" y="121"/>
                    <a:pt x="121" y="94"/>
                    <a:pt x="121" y="61"/>
                  </a:cubicBezTo>
                  <a:cubicBezTo>
                    <a:pt x="121" y="27"/>
                    <a:pt x="94" y="0"/>
                    <a:pt x="60" y="0"/>
                  </a:cubicBezTo>
                  <a:close/>
                  <a:moveTo>
                    <a:pt x="60" y="106"/>
                  </a:moveTo>
                  <a:cubicBezTo>
                    <a:pt x="35" y="106"/>
                    <a:pt x="15" y="86"/>
                    <a:pt x="15" y="61"/>
                  </a:cubicBezTo>
                  <a:cubicBezTo>
                    <a:pt x="15" y="35"/>
                    <a:pt x="35" y="15"/>
                    <a:pt x="60" y="15"/>
                  </a:cubicBezTo>
                  <a:cubicBezTo>
                    <a:pt x="86" y="15"/>
                    <a:pt x="106" y="35"/>
                    <a:pt x="106" y="61"/>
                  </a:cubicBezTo>
                  <a:cubicBezTo>
                    <a:pt x="106" y="86"/>
                    <a:pt x="86" y="106"/>
                    <a:pt x="60" y="10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5583261" y="2804104"/>
            <a:ext cx="46354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SN" altLang="zh-CN" sz="3600" dirty="0">
                <a:solidFill>
                  <a:schemeClr val="bg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Application python</a:t>
            </a:r>
            <a:endParaRPr lang="zh-CN" altLang="en-US" sz="3600" dirty="0">
              <a:solidFill>
                <a:schemeClr val="bg1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AE8E4DA-6276-49AB-856B-9A52790D5140}"/>
              </a:ext>
            </a:extLst>
          </p:cNvPr>
          <p:cNvGrpSpPr/>
          <p:nvPr/>
        </p:nvGrpSpPr>
        <p:grpSpPr>
          <a:xfrm>
            <a:off x="1707823" y="1939310"/>
            <a:ext cx="9615520" cy="2165649"/>
            <a:chOff x="800246" y="59869"/>
            <a:chExt cx="7485700" cy="1778388"/>
          </a:xfrm>
        </p:grpSpPr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711EF58A-3957-418A-9DD6-B2233B0DEBD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46766" y="183081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4" name="Freeform 5">
              <a:extLst>
                <a:ext uri="{FF2B5EF4-FFF2-40B4-BE49-F238E27FC236}">
                  <a16:creationId xmlns:a16="http://schemas.microsoft.com/office/drawing/2014/main" id="{26B16228-24A9-4D2A-944E-40F2D21DE0F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876237" y="129620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9CC791FB-7599-467E-9C97-001D64EBA93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47287" y="1011796"/>
              <a:ext cx="118950" cy="105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562414B0-1ED5-4256-B25B-8B68E40A60D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80320" y="164895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F60C6BCB-E760-4B02-BFD2-25778D9B62B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84434" y="1633742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8D7C30AC-3FDB-4143-BCCA-967D3013FD4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827171" y="128889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C1B64E69-E2A9-45E2-9ACA-59BBA235921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83868" y="59869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C4DAEA3C-EB09-490F-A4DB-AAD081C0FD9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785037" y="422056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E0D9485D-FA31-42D8-B646-763B92C1707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64608" y="913540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1B4C8FE0-3D91-4505-A27B-C984987CEA9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0246" y="136725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02213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7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7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630" decel="100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70" accel="100000" fill="hold">
                                              <p:stCondLst>
                                                <p:cond delay="63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5" presetID="2" presetClass="entr" presetSubtype="2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6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7" dur="500" tmFilter="0, 0; .2, .5; .8, .5; 1, 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8" dur="250" autoRev="1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0" presetID="16" presetClass="entr" presetSubtype="37" fill="hold" grpId="0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2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7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7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630" decel="100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70" accel="100000" fill="hold">
                                              <p:stCondLst>
                                                <p:cond delay="63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5" presetID="2" presetClass="entr" presetSubtype="2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3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6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7" dur="500" tmFilter="0, 0; .2, .5; .8, .5; 1, 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8" dur="250" autoRev="1" fill="hold"/>
                                            <p:tgtEl>
                                              <p:spTgt spid="1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0" presetID="16" presetClass="entr" presetSubtype="37" fill="hold" grpId="0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25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636307" y="1906942"/>
            <a:ext cx="4907456" cy="3696591"/>
            <a:chOff x="-467967" y="1099457"/>
            <a:chExt cx="10233475" cy="7708468"/>
          </a:xfrm>
          <a:solidFill>
            <a:schemeClr val="bg1">
              <a:lumMod val="85000"/>
              <a:alpha val="53000"/>
            </a:schemeClr>
          </a:solidFill>
        </p:grpSpPr>
        <p:sp>
          <p:nvSpPr>
            <p:cNvPr id="11" name="Freeform 979"/>
            <p:cNvSpPr>
              <a:spLocks noEditPoints="1"/>
            </p:cNvSpPr>
            <p:nvPr/>
          </p:nvSpPr>
          <p:spPr bwMode="auto">
            <a:xfrm>
              <a:off x="3114399" y="1099458"/>
              <a:ext cx="3862664" cy="3454184"/>
            </a:xfrm>
            <a:custGeom>
              <a:avLst/>
              <a:gdLst>
                <a:gd name="T0" fmla="*/ 242 w 364"/>
                <a:gd name="T1" fmla="*/ 177 h 326"/>
                <a:gd name="T2" fmla="*/ 202 w 364"/>
                <a:gd name="T3" fmla="*/ 142 h 326"/>
                <a:gd name="T4" fmla="*/ 188 w 364"/>
                <a:gd name="T5" fmla="*/ 100 h 326"/>
                <a:gd name="T6" fmla="*/ 135 w 364"/>
                <a:gd name="T7" fmla="*/ 104 h 326"/>
                <a:gd name="T8" fmla="*/ 95 w 364"/>
                <a:gd name="T9" fmla="*/ 84 h 326"/>
                <a:gd name="T10" fmla="*/ 60 w 364"/>
                <a:gd name="T11" fmla="*/ 124 h 326"/>
                <a:gd name="T12" fmla="*/ 18 w 364"/>
                <a:gd name="T13" fmla="*/ 138 h 326"/>
                <a:gd name="T14" fmla="*/ 22 w 364"/>
                <a:gd name="T15" fmla="*/ 191 h 326"/>
                <a:gd name="T16" fmla="*/ 2 w 364"/>
                <a:gd name="T17" fmla="*/ 231 h 326"/>
                <a:gd name="T18" fmla="*/ 42 w 364"/>
                <a:gd name="T19" fmla="*/ 266 h 326"/>
                <a:gd name="T20" fmla="*/ 56 w 364"/>
                <a:gd name="T21" fmla="*/ 308 h 326"/>
                <a:gd name="T22" fmla="*/ 109 w 364"/>
                <a:gd name="T23" fmla="*/ 304 h 326"/>
                <a:gd name="T24" fmla="*/ 149 w 364"/>
                <a:gd name="T25" fmla="*/ 324 h 326"/>
                <a:gd name="T26" fmla="*/ 184 w 364"/>
                <a:gd name="T27" fmla="*/ 283 h 326"/>
                <a:gd name="T28" fmla="*/ 226 w 364"/>
                <a:gd name="T29" fmla="*/ 270 h 326"/>
                <a:gd name="T30" fmla="*/ 222 w 364"/>
                <a:gd name="T31" fmla="*/ 216 h 326"/>
                <a:gd name="T32" fmla="*/ 127 w 364"/>
                <a:gd name="T33" fmla="*/ 280 h 326"/>
                <a:gd name="T34" fmla="*/ 117 w 364"/>
                <a:gd name="T35" fmla="*/ 127 h 326"/>
                <a:gd name="T36" fmla="*/ 127 w 364"/>
                <a:gd name="T37" fmla="*/ 280 h 326"/>
                <a:gd name="T38" fmla="*/ 364 w 364"/>
                <a:gd name="T39" fmla="*/ 90 h 326"/>
                <a:gd name="T40" fmla="*/ 348 w 364"/>
                <a:gd name="T41" fmla="*/ 66 h 326"/>
                <a:gd name="T42" fmla="*/ 345 w 364"/>
                <a:gd name="T43" fmla="*/ 29 h 326"/>
                <a:gd name="T44" fmla="*/ 316 w 364"/>
                <a:gd name="T45" fmla="*/ 24 h 326"/>
                <a:gd name="T46" fmla="*/ 289 w 364"/>
                <a:gd name="T47" fmla="*/ 0 h 326"/>
                <a:gd name="T48" fmla="*/ 264 w 364"/>
                <a:gd name="T49" fmla="*/ 16 h 326"/>
                <a:gd name="T50" fmla="*/ 228 w 364"/>
                <a:gd name="T51" fmla="*/ 19 h 326"/>
                <a:gd name="T52" fmla="*/ 222 w 364"/>
                <a:gd name="T53" fmla="*/ 48 h 326"/>
                <a:gd name="T54" fmla="*/ 198 w 364"/>
                <a:gd name="T55" fmla="*/ 75 h 326"/>
                <a:gd name="T56" fmla="*/ 215 w 364"/>
                <a:gd name="T57" fmla="*/ 100 h 326"/>
                <a:gd name="T58" fmla="*/ 217 w 364"/>
                <a:gd name="T59" fmla="*/ 136 h 326"/>
                <a:gd name="T60" fmla="*/ 247 w 364"/>
                <a:gd name="T61" fmla="*/ 142 h 326"/>
                <a:gd name="T62" fmla="*/ 274 w 364"/>
                <a:gd name="T63" fmla="*/ 166 h 326"/>
                <a:gd name="T64" fmla="*/ 299 w 364"/>
                <a:gd name="T65" fmla="*/ 149 h 326"/>
                <a:gd name="T66" fmla="*/ 335 w 364"/>
                <a:gd name="T67" fmla="*/ 147 h 326"/>
                <a:gd name="T68" fmla="*/ 340 w 364"/>
                <a:gd name="T69" fmla="*/ 117 h 326"/>
                <a:gd name="T70" fmla="*/ 285 w 364"/>
                <a:gd name="T71" fmla="*/ 135 h 326"/>
                <a:gd name="T72" fmla="*/ 278 w 364"/>
                <a:gd name="T73" fmla="*/ 31 h 326"/>
                <a:gd name="T74" fmla="*/ 285 w 364"/>
                <a:gd name="T75" fmla="*/ 13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4" h="326">
                  <a:moveTo>
                    <a:pt x="244" y="215"/>
                  </a:moveTo>
                  <a:cubicBezTo>
                    <a:pt x="242" y="177"/>
                    <a:pt x="242" y="177"/>
                    <a:pt x="242" y="177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16" y="165"/>
                    <a:pt x="210" y="153"/>
                    <a:pt x="202" y="142"/>
                  </a:cubicBezTo>
                  <a:cubicBezTo>
                    <a:pt x="216" y="125"/>
                    <a:pt x="216" y="125"/>
                    <a:pt x="216" y="125"/>
                  </a:cubicBezTo>
                  <a:cubicBezTo>
                    <a:pt x="188" y="100"/>
                    <a:pt x="188" y="100"/>
                    <a:pt x="188" y="100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61" y="110"/>
                    <a:pt x="148" y="106"/>
                    <a:pt x="135" y="10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95" y="84"/>
                    <a:pt x="95" y="84"/>
                    <a:pt x="95" y="84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83" y="110"/>
                    <a:pt x="71" y="116"/>
                    <a:pt x="60" y="12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8" y="164"/>
                    <a:pt x="24" y="177"/>
                    <a:pt x="22" y="191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2" y="231"/>
                    <a:pt x="2" y="231"/>
                    <a:pt x="2" y="23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28" y="243"/>
                    <a:pt x="34" y="255"/>
                    <a:pt x="42" y="266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56" y="308"/>
                    <a:pt x="56" y="308"/>
                    <a:pt x="56" y="308"/>
                  </a:cubicBezTo>
                  <a:cubicBezTo>
                    <a:pt x="71" y="291"/>
                    <a:pt x="71" y="291"/>
                    <a:pt x="71" y="291"/>
                  </a:cubicBezTo>
                  <a:cubicBezTo>
                    <a:pt x="83" y="297"/>
                    <a:pt x="96" y="302"/>
                    <a:pt x="109" y="304"/>
                  </a:cubicBezTo>
                  <a:cubicBezTo>
                    <a:pt x="111" y="326"/>
                    <a:pt x="111" y="326"/>
                    <a:pt x="111" y="326"/>
                  </a:cubicBezTo>
                  <a:cubicBezTo>
                    <a:pt x="149" y="324"/>
                    <a:pt x="149" y="324"/>
                    <a:pt x="149" y="324"/>
                  </a:cubicBezTo>
                  <a:cubicBezTo>
                    <a:pt x="147" y="301"/>
                    <a:pt x="147" y="301"/>
                    <a:pt x="147" y="301"/>
                  </a:cubicBezTo>
                  <a:cubicBezTo>
                    <a:pt x="161" y="298"/>
                    <a:pt x="173" y="292"/>
                    <a:pt x="184" y="283"/>
                  </a:cubicBezTo>
                  <a:cubicBezTo>
                    <a:pt x="201" y="298"/>
                    <a:pt x="201" y="298"/>
                    <a:pt x="201" y="298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09" y="255"/>
                    <a:pt x="209" y="255"/>
                    <a:pt x="209" y="255"/>
                  </a:cubicBezTo>
                  <a:cubicBezTo>
                    <a:pt x="216" y="243"/>
                    <a:pt x="220" y="230"/>
                    <a:pt x="222" y="216"/>
                  </a:cubicBezTo>
                  <a:lnTo>
                    <a:pt x="244" y="215"/>
                  </a:lnTo>
                  <a:close/>
                  <a:moveTo>
                    <a:pt x="127" y="280"/>
                  </a:moveTo>
                  <a:cubicBezTo>
                    <a:pt x="85" y="283"/>
                    <a:pt x="48" y="251"/>
                    <a:pt x="45" y="209"/>
                  </a:cubicBezTo>
                  <a:cubicBezTo>
                    <a:pt x="43" y="167"/>
                    <a:pt x="75" y="130"/>
                    <a:pt x="117" y="127"/>
                  </a:cubicBezTo>
                  <a:cubicBezTo>
                    <a:pt x="159" y="124"/>
                    <a:pt x="196" y="157"/>
                    <a:pt x="199" y="199"/>
                  </a:cubicBezTo>
                  <a:cubicBezTo>
                    <a:pt x="201" y="241"/>
                    <a:pt x="169" y="278"/>
                    <a:pt x="127" y="280"/>
                  </a:cubicBezTo>
                  <a:close/>
                  <a:moveTo>
                    <a:pt x="349" y="91"/>
                  </a:moveTo>
                  <a:cubicBezTo>
                    <a:pt x="364" y="90"/>
                    <a:pt x="364" y="90"/>
                    <a:pt x="364" y="90"/>
                  </a:cubicBezTo>
                  <a:cubicBezTo>
                    <a:pt x="363" y="65"/>
                    <a:pt x="363" y="65"/>
                    <a:pt x="363" y="65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5" y="56"/>
                    <a:pt x="341" y="48"/>
                    <a:pt x="335" y="41"/>
                  </a:cubicBezTo>
                  <a:cubicBezTo>
                    <a:pt x="345" y="29"/>
                    <a:pt x="345" y="29"/>
                    <a:pt x="345" y="29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8" y="19"/>
                    <a:pt x="299" y="16"/>
                    <a:pt x="290" y="15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63" y="1"/>
                    <a:pt x="263" y="1"/>
                    <a:pt x="263" y="1"/>
                  </a:cubicBezTo>
                  <a:cubicBezTo>
                    <a:pt x="264" y="16"/>
                    <a:pt x="264" y="16"/>
                    <a:pt x="264" y="16"/>
                  </a:cubicBezTo>
                  <a:cubicBezTo>
                    <a:pt x="255" y="19"/>
                    <a:pt x="247" y="23"/>
                    <a:pt x="239" y="29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22" y="48"/>
                    <a:pt x="222" y="48"/>
                    <a:pt x="222" y="48"/>
                  </a:cubicBezTo>
                  <a:cubicBezTo>
                    <a:pt x="218" y="56"/>
                    <a:pt x="215" y="65"/>
                    <a:pt x="213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15" y="100"/>
                    <a:pt x="215" y="100"/>
                    <a:pt x="215" y="100"/>
                  </a:cubicBezTo>
                  <a:cubicBezTo>
                    <a:pt x="218" y="109"/>
                    <a:pt x="222" y="117"/>
                    <a:pt x="227" y="125"/>
                  </a:cubicBezTo>
                  <a:cubicBezTo>
                    <a:pt x="217" y="136"/>
                    <a:pt x="217" y="136"/>
                    <a:pt x="217" y="136"/>
                  </a:cubicBezTo>
                  <a:cubicBezTo>
                    <a:pt x="237" y="153"/>
                    <a:pt x="237" y="153"/>
                    <a:pt x="237" y="153"/>
                  </a:cubicBezTo>
                  <a:cubicBezTo>
                    <a:pt x="247" y="142"/>
                    <a:pt x="247" y="142"/>
                    <a:pt x="247" y="142"/>
                  </a:cubicBezTo>
                  <a:cubicBezTo>
                    <a:pt x="255" y="146"/>
                    <a:pt x="263" y="149"/>
                    <a:pt x="273" y="151"/>
                  </a:cubicBezTo>
                  <a:cubicBezTo>
                    <a:pt x="274" y="166"/>
                    <a:pt x="274" y="166"/>
                    <a:pt x="274" y="166"/>
                  </a:cubicBezTo>
                  <a:cubicBezTo>
                    <a:pt x="300" y="164"/>
                    <a:pt x="300" y="164"/>
                    <a:pt x="300" y="164"/>
                  </a:cubicBezTo>
                  <a:cubicBezTo>
                    <a:pt x="299" y="149"/>
                    <a:pt x="299" y="149"/>
                    <a:pt x="299" y="149"/>
                  </a:cubicBezTo>
                  <a:cubicBezTo>
                    <a:pt x="308" y="147"/>
                    <a:pt x="316" y="142"/>
                    <a:pt x="323" y="137"/>
                  </a:cubicBezTo>
                  <a:cubicBezTo>
                    <a:pt x="335" y="147"/>
                    <a:pt x="335" y="147"/>
                    <a:pt x="335" y="147"/>
                  </a:cubicBezTo>
                  <a:cubicBezTo>
                    <a:pt x="352" y="127"/>
                    <a:pt x="352" y="127"/>
                    <a:pt x="352" y="127"/>
                  </a:cubicBezTo>
                  <a:cubicBezTo>
                    <a:pt x="340" y="117"/>
                    <a:pt x="340" y="117"/>
                    <a:pt x="340" y="117"/>
                  </a:cubicBezTo>
                  <a:cubicBezTo>
                    <a:pt x="345" y="110"/>
                    <a:pt x="348" y="101"/>
                    <a:pt x="349" y="91"/>
                  </a:cubicBezTo>
                  <a:close/>
                  <a:moveTo>
                    <a:pt x="285" y="135"/>
                  </a:moveTo>
                  <a:cubicBezTo>
                    <a:pt x="256" y="137"/>
                    <a:pt x="231" y="115"/>
                    <a:pt x="229" y="86"/>
                  </a:cubicBezTo>
                  <a:cubicBezTo>
                    <a:pt x="227" y="57"/>
                    <a:pt x="249" y="32"/>
                    <a:pt x="278" y="31"/>
                  </a:cubicBezTo>
                  <a:cubicBezTo>
                    <a:pt x="307" y="29"/>
                    <a:pt x="332" y="51"/>
                    <a:pt x="333" y="79"/>
                  </a:cubicBezTo>
                  <a:cubicBezTo>
                    <a:pt x="335" y="108"/>
                    <a:pt x="313" y="133"/>
                    <a:pt x="285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2" name="Freeform 979"/>
            <p:cNvSpPr>
              <a:spLocks noEditPoints="1"/>
            </p:cNvSpPr>
            <p:nvPr/>
          </p:nvSpPr>
          <p:spPr bwMode="auto">
            <a:xfrm>
              <a:off x="5657575" y="1899557"/>
              <a:ext cx="3862664" cy="3454184"/>
            </a:xfrm>
            <a:custGeom>
              <a:avLst/>
              <a:gdLst>
                <a:gd name="T0" fmla="*/ 242 w 364"/>
                <a:gd name="T1" fmla="*/ 177 h 326"/>
                <a:gd name="T2" fmla="*/ 202 w 364"/>
                <a:gd name="T3" fmla="*/ 142 h 326"/>
                <a:gd name="T4" fmla="*/ 188 w 364"/>
                <a:gd name="T5" fmla="*/ 100 h 326"/>
                <a:gd name="T6" fmla="*/ 135 w 364"/>
                <a:gd name="T7" fmla="*/ 104 h 326"/>
                <a:gd name="T8" fmla="*/ 95 w 364"/>
                <a:gd name="T9" fmla="*/ 84 h 326"/>
                <a:gd name="T10" fmla="*/ 60 w 364"/>
                <a:gd name="T11" fmla="*/ 124 h 326"/>
                <a:gd name="T12" fmla="*/ 18 w 364"/>
                <a:gd name="T13" fmla="*/ 138 h 326"/>
                <a:gd name="T14" fmla="*/ 22 w 364"/>
                <a:gd name="T15" fmla="*/ 191 h 326"/>
                <a:gd name="T16" fmla="*/ 2 w 364"/>
                <a:gd name="T17" fmla="*/ 231 h 326"/>
                <a:gd name="T18" fmla="*/ 42 w 364"/>
                <a:gd name="T19" fmla="*/ 266 h 326"/>
                <a:gd name="T20" fmla="*/ 56 w 364"/>
                <a:gd name="T21" fmla="*/ 308 h 326"/>
                <a:gd name="T22" fmla="*/ 109 w 364"/>
                <a:gd name="T23" fmla="*/ 304 h 326"/>
                <a:gd name="T24" fmla="*/ 149 w 364"/>
                <a:gd name="T25" fmla="*/ 324 h 326"/>
                <a:gd name="T26" fmla="*/ 184 w 364"/>
                <a:gd name="T27" fmla="*/ 283 h 326"/>
                <a:gd name="T28" fmla="*/ 226 w 364"/>
                <a:gd name="T29" fmla="*/ 270 h 326"/>
                <a:gd name="T30" fmla="*/ 222 w 364"/>
                <a:gd name="T31" fmla="*/ 216 h 326"/>
                <a:gd name="T32" fmla="*/ 127 w 364"/>
                <a:gd name="T33" fmla="*/ 280 h 326"/>
                <a:gd name="T34" fmla="*/ 117 w 364"/>
                <a:gd name="T35" fmla="*/ 127 h 326"/>
                <a:gd name="T36" fmla="*/ 127 w 364"/>
                <a:gd name="T37" fmla="*/ 280 h 326"/>
                <a:gd name="T38" fmla="*/ 364 w 364"/>
                <a:gd name="T39" fmla="*/ 90 h 326"/>
                <a:gd name="T40" fmla="*/ 348 w 364"/>
                <a:gd name="T41" fmla="*/ 66 h 326"/>
                <a:gd name="T42" fmla="*/ 345 w 364"/>
                <a:gd name="T43" fmla="*/ 29 h 326"/>
                <a:gd name="T44" fmla="*/ 316 w 364"/>
                <a:gd name="T45" fmla="*/ 24 h 326"/>
                <a:gd name="T46" fmla="*/ 289 w 364"/>
                <a:gd name="T47" fmla="*/ 0 h 326"/>
                <a:gd name="T48" fmla="*/ 264 w 364"/>
                <a:gd name="T49" fmla="*/ 16 h 326"/>
                <a:gd name="T50" fmla="*/ 228 w 364"/>
                <a:gd name="T51" fmla="*/ 19 h 326"/>
                <a:gd name="T52" fmla="*/ 222 w 364"/>
                <a:gd name="T53" fmla="*/ 48 h 326"/>
                <a:gd name="T54" fmla="*/ 198 w 364"/>
                <a:gd name="T55" fmla="*/ 75 h 326"/>
                <a:gd name="T56" fmla="*/ 215 w 364"/>
                <a:gd name="T57" fmla="*/ 100 h 326"/>
                <a:gd name="T58" fmla="*/ 217 w 364"/>
                <a:gd name="T59" fmla="*/ 136 h 326"/>
                <a:gd name="T60" fmla="*/ 247 w 364"/>
                <a:gd name="T61" fmla="*/ 142 h 326"/>
                <a:gd name="T62" fmla="*/ 274 w 364"/>
                <a:gd name="T63" fmla="*/ 166 h 326"/>
                <a:gd name="T64" fmla="*/ 299 w 364"/>
                <a:gd name="T65" fmla="*/ 149 h 326"/>
                <a:gd name="T66" fmla="*/ 335 w 364"/>
                <a:gd name="T67" fmla="*/ 147 h 326"/>
                <a:gd name="T68" fmla="*/ 340 w 364"/>
                <a:gd name="T69" fmla="*/ 117 h 326"/>
                <a:gd name="T70" fmla="*/ 285 w 364"/>
                <a:gd name="T71" fmla="*/ 135 h 326"/>
                <a:gd name="T72" fmla="*/ 278 w 364"/>
                <a:gd name="T73" fmla="*/ 31 h 326"/>
                <a:gd name="T74" fmla="*/ 285 w 364"/>
                <a:gd name="T75" fmla="*/ 13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4" h="326">
                  <a:moveTo>
                    <a:pt x="244" y="215"/>
                  </a:moveTo>
                  <a:cubicBezTo>
                    <a:pt x="242" y="177"/>
                    <a:pt x="242" y="177"/>
                    <a:pt x="242" y="177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16" y="165"/>
                    <a:pt x="210" y="153"/>
                    <a:pt x="202" y="142"/>
                  </a:cubicBezTo>
                  <a:cubicBezTo>
                    <a:pt x="216" y="125"/>
                    <a:pt x="216" y="125"/>
                    <a:pt x="216" y="125"/>
                  </a:cubicBezTo>
                  <a:cubicBezTo>
                    <a:pt x="188" y="100"/>
                    <a:pt x="188" y="100"/>
                    <a:pt x="188" y="100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61" y="110"/>
                    <a:pt x="148" y="106"/>
                    <a:pt x="135" y="10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95" y="84"/>
                    <a:pt x="95" y="84"/>
                    <a:pt x="95" y="84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83" y="110"/>
                    <a:pt x="71" y="116"/>
                    <a:pt x="60" y="12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8" y="164"/>
                    <a:pt x="24" y="177"/>
                    <a:pt x="22" y="191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2" y="231"/>
                    <a:pt x="2" y="231"/>
                    <a:pt x="2" y="23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28" y="243"/>
                    <a:pt x="34" y="255"/>
                    <a:pt x="42" y="266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56" y="308"/>
                    <a:pt x="56" y="308"/>
                    <a:pt x="56" y="308"/>
                  </a:cubicBezTo>
                  <a:cubicBezTo>
                    <a:pt x="71" y="291"/>
                    <a:pt x="71" y="291"/>
                    <a:pt x="71" y="291"/>
                  </a:cubicBezTo>
                  <a:cubicBezTo>
                    <a:pt x="83" y="297"/>
                    <a:pt x="96" y="302"/>
                    <a:pt x="109" y="304"/>
                  </a:cubicBezTo>
                  <a:cubicBezTo>
                    <a:pt x="111" y="326"/>
                    <a:pt x="111" y="326"/>
                    <a:pt x="111" y="326"/>
                  </a:cubicBezTo>
                  <a:cubicBezTo>
                    <a:pt x="149" y="324"/>
                    <a:pt x="149" y="324"/>
                    <a:pt x="149" y="324"/>
                  </a:cubicBezTo>
                  <a:cubicBezTo>
                    <a:pt x="147" y="301"/>
                    <a:pt x="147" y="301"/>
                    <a:pt x="147" y="301"/>
                  </a:cubicBezTo>
                  <a:cubicBezTo>
                    <a:pt x="161" y="298"/>
                    <a:pt x="173" y="292"/>
                    <a:pt x="184" y="283"/>
                  </a:cubicBezTo>
                  <a:cubicBezTo>
                    <a:pt x="201" y="298"/>
                    <a:pt x="201" y="298"/>
                    <a:pt x="201" y="298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09" y="255"/>
                    <a:pt x="209" y="255"/>
                    <a:pt x="209" y="255"/>
                  </a:cubicBezTo>
                  <a:cubicBezTo>
                    <a:pt x="216" y="243"/>
                    <a:pt x="220" y="230"/>
                    <a:pt x="222" y="216"/>
                  </a:cubicBezTo>
                  <a:lnTo>
                    <a:pt x="244" y="215"/>
                  </a:lnTo>
                  <a:close/>
                  <a:moveTo>
                    <a:pt x="127" y="280"/>
                  </a:moveTo>
                  <a:cubicBezTo>
                    <a:pt x="85" y="283"/>
                    <a:pt x="48" y="251"/>
                    <a:pt x="45" y="209"/>
                  </a:cubicBezTo>
                  <a:cubicBezTo>
                    <a:pt x="43" y="167"/>
                    <a:pt x="75" y="130"/>
                    <a:pt x="117" y="127"/>
                  </a:cubicBezTo>
                  <a:cubicBezTo>
                    <a:pt x="159" y="124"/>
                    <a:pt x="196" y="157"/>
                    <a:pt x="199" y="199"/>
                  </a:cubicBezTo>
                  <a:cubicBezTo>
                    <a:pt x="201" y="241"/>
                    <a:pt x="169" y="278"/>
                    <a:pt x="127" y="280"/>
                  </a:cubicBezTo>
                  <a:close/>
                  <a:moveTo>
                    <a:pt x="349" y="91"/>
                  </a:moveTo>
                  <a:cubicBezTo>
                    <a:pt x="364" y="90"/>
                    <a:pt x="364" y="90"/>
                    <a:pt x="364" y="90"/>
                  </a:cubicBezTo>
                  <a:cubicBezTo>
                    <a:pt x="363" y="65"/>
                    <a:pt x="363" y="65"/>
                    <a:pt x="363" y="65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5" y="56"/>
                    <a:pt x="341" y="48"/>
                    <a:pt x="335" y="41"/>
                  </a:cubicBezTo>
                  <a:cubicBezTo>
                    <a:pt x="345" y="29"/>
                    <a:pt x="345" y="29"/>
                    <a:pt x="345" y="29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8" y="19"/>
                    <a:pt x="299" y="16"/>
                    <a:pt x="290" y="15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63" y="1"/>
                    <a:pt x="263" y="1"/>
                    <a:pt x="263" y="1"/>
                  </a:cubicBezTo>
                  <a:cubicBezTo>
                    <a:pt x="264" y="16"/>
                    <a:pt x="264" y="16"/>
                    <a:pt x="264" y="16"/>
                  </a:cubicBezTo>
                  <a:cubicBezTo>
                    <a:pt x="255" y="19"/>
                    <a:pt x="247" y="23"/>
                    <a:pt x="239" y="29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22" y="48"/>
                    <a:pt x="222" y="48"/>
                    <a:pt x="222" y="48"/>
                  </a:cubicBezTo>
                  <a:cubicBezTo>
                    <a:pt x="218" y="56"/>
                    <a:pt x="215" y="65"/>
                    <a:pt x="213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15" y="100"/>
                    <a:pt x="215" y="100"/>
                    <a:pt x="215" y="100"/>
                  </a:cubicBezTo>
                  <a:cubicBezTo>
                    <a:pt x="218" y="109"/>
                    <a:pt x="222" y="117"/>
                    <a:pt x="227" y="125"/>
                  </a:cubicBezTo>
                  <a:cubicBezTo>
                    <a:pt x="217" y="136"/>
                    <a:pt x="217" y="136"/>
                    <a:pt x="217" y="136"/>
                  </a:cubicBezTo>
                  <a:cubicBezTo>
                    <a:pt x="237" y="153"/>
                    <a:pt x="237" y="153"/>
                    <a:pt x="237" y="153"/>
                  </a:cubicBezTo>
                  <a:cubicBezTo>
                    <a:pt x="247" y="142"/>
                    <a:pt x="247" y="142"/>
                    <a:pt x="247" y="142"/>
                  </a:cubicBezTo>
                  <a:cubicBezTo>
                    <a:pt x="255" y="146"/>
                    <a:pt x="263" y="149"/>
                    <a:pt x="273" y="151"/>
                  </a:cubicBezTo>
                  <a:cubicBezTo>
                    <a:pt x="274" y="166"/>
                    <a:pt x="274" y="166"/>
                    <a:pt x="274" y="166"/>
                  </a:cubicBezTo>
                  <a:cubicBezTo>
                    <a:pt x="300" y="164"/>
                    <a:pt x="300" y="164"/>
                    <a:pt x="300" y="164"/>
                  </a:cubicBezTo>
                  <a:cubicBezTo>
                    <a:pt x="299" y="149"/>
                    <a:pt x="299" y="149"/>
                    <a:pt x="299" y="149"/>
                  </a:cubicBezTo>
                  <a:cubicBezTo>
                    <a:pt x="308" y="147"/>
                    <a:pt x="316" y="142"/>
                    <a:pt x="323" y="137"/>
                  </a:cubicBezTo>
                  <a:cubicBezTo>
                    <a:pt x="335" y="147"/>
                    <a:pt x="335" y="147"/>
                    <a:pt x="335" y="147"/>
                  </a:cubicBezTo>
                  <a:cubicBezTo>
                    <a:pt x="352" y="127"/>
                    <a:pt x="352" y="127"/>
                    <a:pt x="352" y="127"/>
                  </a:cubicBezTo>
                  <a:cubicBezTo>
                    <a:pt x="340" y="117"/>
                    <a:pt x="340" y="117"/>
                    <a:pt x="340" y="117"/>
                  </a:cubicBezTo>
                  <a:cubicBezTo>
                    <a:pt x="345" y="110"/>
                    <a:pt x="348" y="101"/>
                    <a:pt x="349" y="91"/>
                  </a:cubicBezTo>
                  <a:close/>
                  <a:moveTo>
                    <a:pt x="285" y="135"/>
                  </a:moveTo>
                  <a:cubicBezTo>
                    <a:pt x="256" y="137"/>
                    <a:pt x="231" y="115"/>
                    <a:pt x="229" y="86"/>
                  </a:cubicBezTo>
                  <a:cubicBezTo>
                    <a:pt x="227" y="57"/>
                    <a:pt x="249" y="32"/>
                    <a:pt x="278" y="31"/>
                  </a:cubicBezTo>
                  <a:cubicBezTo>
                    <a:pt x="307" y="29"/>
                    <a:pt x="332" y="51"/>
                    <a:pt x="333" y="79"/>
                  </a:cubicBezTo>
                  <a:cubicBezTo>
                    <a:pt x="335" y="108"/>
                    <a:pt x="313" y="133"/>
                    <a:pt x="285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" name="Freeform 979"/>
            <p:cNvSpPr>
              <a:spLocks noEditPoints="1"/>
            </p:cNvSpPr>
            <p:nvPr/>
          </p:nvSpPr>
          <p:spPr bwMode="auto">
            <a:xfrm>
              <a:off x="2285449" y="4426750"/>
              <a:ext cx="3862664" cy="3454184"/>
            </a:xfrm>
            <a:custGeom>
              <a:avLst/>
              <a:gdLst>
                <a:gd name="T0" fmla="*/ 242 w 364"/>
                <a:gd name="T1" fmla="*/ 177 h 326"/>
                <a:gd name="T2" fmla="*/ 202 w 364"/>
                <a:gd name="T3" fmla="*/ 142 h 326"/>
                <a:gd name="T4" fmla="*/ 188 w 364"/>
                <a:gd name="T5" fmla="*/ 100 h 326"/>
                <a:gd name="T6" fmla="*/ 135 w 364"/>
                <a:gd name="T7" fmla="*/ 104 h 326"/>
                <a:gd name="T8" fmla="*/ 95 w 364"/>
                <a:gd name="T9" fmla="*/ 84 h 326"/>
                <a:gd name="T10" fmla="*/ 60 w 364"/>
                <a:gd name="T11" fmla="*/ 124 h 326"/>
                <a:gd name="T12" fmla="*/ 18 w 364"/>
                <a:gd name="T13" fmla="*/ 138 h 326"/>
                <a:gd name="T14" fmla="*/ 22 w 364"/>
                <a:gd name="T15" fmla="*/ 191 h 326"/>
                <a:gd name="T16" fmla="*/ 2 w 364"/>
                <a:gd name="T17" fmla="*/ 231 h 326"/>
                <a:gd name="T18" fmla="*/ 42 w 364"/>
                <a:gd name="T19" fmla="*/ 266 h 326"/>
                <a:gd name="T20" fmla="*/ 56 w 364"/>
                <a:gd name="T21" fmla="*/ 308 h 326"/>
                <a:gd name="T22" fmla="*/ 109 w 364"/>
                <a:gd name="T23" fmla="*/ 304 h 326"/>
                <a:gd name="T24" fmla="*/ 149 w 364"/>
                <a:gd name="T25" fmla="*/ 324 h 326"/>
                <a:gd name="T26" fmla="*/ 184 w 364"/>
                <a:gd name="T27" fmla="*/ 283 h 326"/>
                <a:gd name="T28" fmla="*/ 226 w 364"/>
                <a:gd name="T29" fmla="*/ 270 h 326"/>
                <a:gd name="T30" fmla="*/ 222 w 364"/>
                <a:gd name="T31" fmla="*/ 216 h 326"/>
                <a:gd name="T32" fmla="*/ 127 w 364"/>
                <a:gd name="T33" fmla="*/ 280 h 326"/>
                <a:gd name="T34" fmla="*/ 117 w 364"/>
                <a:gd name="T35" fmla="*/ 127 h 326"/>
                <a:gd name="T36" fmla="*/ 127 w 364"/>
                <a:gd name="T37" fmla="*/ 280 h 326"/>
                <a:gd name="T38" fmla="*/ 364 w 364"/>
                <a:gd name="T39" fmla="*/ 90 h 326"/>
                <a:gd name="T40" fmla="*/ 348 w 364"/>
                <a:gd name="T41" fmla="*/ 66 h 326"/>
                <a:gd name="T42" fmla="*/ 345 w 364"/>
                <a:gd name="T43" fmla="*/ 29 h 326"/>
                <a:gd name="T44" fmla="*/ 316 w 364"/>
                <a:gd name="T45" fmla="*/ 24 h 326"/>
                <a:gd name="T46" fmla="*/ 289 w 364"/>
                <a:gd name="T47" fmla="*/ 0 h 326"/>
                <a:gd name="T48" fmla="*/ 264 w 364"/>
                <a:gd name="T49" fmla="*/ 16 h 326"/>
                <a:gd name="T50" fmla="*/ 228 w 364"/>
                <a:gd name="T51" fmla="*/ 19 h 326"/>
                <a:gd name="T52" fmla="*/ 222 w 364"/>
                <a:gd name="T53" fmla="*/ 48 h 326"/>
                <a:gd name="T54" fmla="*/ 198 w 364"/>
                <a:gd name="T55" fmla="*/ 75 h 326"/>
                <a:gd name="T56" fmla="*/ 215 w 364"/>
                <a:gd name="T57" fmla="*/ 100 h 326"/>
                <a:gd name="T58" fmla="*/ 217 w 364"/>
                <a:gd name="T59" fmla="*/ 136 h 326"/>
                <a:gd name="T60" fmla="*/ 247 w 364"/>
                <a:gd name="T61" fmla="*/ 142 h 326"/>
                <a:gd name="T62" fmla="*/ 274 w 364"/>
                <a:gd name="T63" fmla="*/ 166 h 326"/>
                <a:gd name="T64" fmla="*/ 299 w 364"/>
                <a:gd name="T65" fmla="*/ 149 h 326"/>
                <a:gd name="T66" fmla="*/ 335 w 364"/>
                <a:gd name="T67" fmla="*/ 147 h 326"/>
                <a:gd name="T68" fmla="*/ 340 w 364"/>
                <a:gd name="T69" fmla="*/ 117 h 326"/>
                <a:gd name="T70" fmla="*/ 285 w 364"/>
                <a:gd name="T71" fmla="*/ 135 h 326"/>
                <a:gd name="T72" fmla="*/ 278 w 364"/>
                <a:gd name="T73" fmla="*/ 31 h 326"/>
                <a:gd name="T74" fmla="*/ 285 w 364"/>
                <a:gd name="T75" fmla="*/ 13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4" h="326">
                  <a:moveTo>
                    <a:pt x="244" y="215"/>
                  </a:moveTo>
                  <a:cubicBezTo>
                    <a:pt x="242" y="177"/>
                    <a:pt x="242" y="177"/>
                    <a:pt x="242" y="177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16" y="165"/>
                    <a:pt x="210" y="153"/>
                    <a:pt x="202" y="142"/>
                  </a:cubicBezTo>
                  <a:cubicBezTo>
                    <a:pt x="216" y="125"/>
                    <a:pt x="216" y="125"/>
                    <a:pt x="216" y="125"/>
                  </a:cubicBezTo>
                  <a:cubicBezTo>
                    <a:pt x="188" y="100"/>
                    <a:pt x="188" y="100"/>
                    <a:pt x="188" y="100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61" y="110"/>
                    <a:pt x="148" y="106"/>
                    <a:pt x="135" y="10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95" y="84"/>
                    <a:pt x="95" y="84"/>
                    <a:pt x="95" y="84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83" y="110"/>
                    <a:pt x="71" y="116"/>
                    <a:pt x="60" y="12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8" y="164"/>
                    <a:pt x="24" y="177"/>
                    <a:pt x="22" y="191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2" y="231"/>
                    <a:pt x="2" y="231"/>
                    <a:pt x="2" y="23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28" y="243"/>
                    <a:pt x="34" y="255"/>
                    <a:pt x="42" y="266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56" y="308"/>
                    <a:pt x="56" y="308"/>
                    <a:pt x="56" y="308"/>
                  </a:cubicBezTo>
                  <a:cubicBezTo>
                    <a:pt x="71" y="291"/>
                    <a:pt x="71" y="291"/>
                    <a:pt x="71" y="291"/>
                  </a:cubicBezTo>
                  <a:cubicBezTo>
                    <a:pt x="83" y="297"/>
                    <a:pt x="96" y="302"/>
                    <a:pt x="109" y="304"/>
                  </a:cubicBezTo>
                  <a:cubicBezTo>
                    <a:pt x="111" y="326"/>
                    <a:pt x="111" y="326"/>
                    <a:pt x="111" y="326"/>
                  </a:cubicBezTo>
                  <a:cubicBezTo>
                    <a:pt x="149" y="324"/>
                    <a:pt x="149" y="324"/>
                    <a:pt x="149" y="324"/>
                  </a:cubicBezTo>
                  <a:cubicBezTo>
                    <a:pt x="147" y="301"/>
                    <a:pt x="147" y="301"/>
                    <a:pt x="147" y="301"/>
                  </a:cubicBezTo>
                  <a:cubicBezTo>
                    <a:pt x="161" y="298"/>
                    <a:pt x="173" y="292"/>
                    <a:pt x="184" y="283"/>
                  </a:cubicBezTo>
                  <a:cubicBezTo>
                    <a:pt x="201" y="298"/>
                    <a:pt x="201" y="298"/>
                    <a:pt x="201" y="298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09" y="255"/>
                    <a:pt x="209" y="255"/>
                    <a:pt x="209" y="255"/>
                  </a:cubicBezTo>
                  <a:cubicBezTo>
                    <a:pt x="216" y="243"/>
                    <a:pt x="220" y="230"/>
                    <a:pt x="222" y="216"/>
                  </a:cubicBezTo>
                  <a:lnTo>
                    <a:pt x="244" y="215"/>
                  </a:lnTo>
                  <a:close/>
                  <a:moveTo>
                    <a:pt x="127" y="280"/>
                  </a:moveTo>
                  <a:cubicBezTo>
                    <a:pt x="85" y="283"/>
                    <a:pt x="48" y="251"/>
                    <a:pt x="45" y="209"/>
                  </a:cubicBezTo>
                  <a:cubicBezTo>
                    <a:pt x="43" y="167"/>
                    <a:pt x="75" y="130"/>
                    <a:pt x="117" y="127"/>
                  </a:cubicBezTo>
                  <a:cubicBezTo>
                    <a:pt x="159" y="124"/>
                    <a:pt x="196" y="157"/>
                    <a:pt x="199" y="199"/>
                  </a:cubicBezTo>
                  <a:cubicBezTo>
                    <a:pt x="201" y="241"/>
                    <a:pt x="169" y="278"/>
                    <a:pt x="127" y="280"/>
                  </a:cubicBezTo>
                  <a:close/>
                  <a:moveTo>
                    <a:pt x="349" y="91"/>
                  </a:moveTo>
                  <a:cubicBezTo>
                    <a:pt x="364" y="90"/>
                    <a:pt x="364" y="90"/>
                    <a:pt x="364" y="90"/>
                  </a:cubicBezTo>
                  <a:cubicBezTo>
                    <a:pt x="363" y="65"/>
                    <a:pt x="363" y="65"/>
                    <a:pt x="363" y="65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5" y="56"/>
                    <a:pt x="341" y="48"/>
                    <a:pt x="335" y="41"/>
                  </a:cubicBezTo>
                  <a:cubicBezTo>
                    <a:pt x="345" y="29"/>
                    <a:pt x="345" y="29"/>
                    <a:pt x="345" y="29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8" y="19"/>
                    <a:pt x="299" y="16"/>
                    <a:pt x="290" y="15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63" y="1"/>
                    <a:pt x="263" y="1"/>
                    <a:pt x="263" y="1"/>
                  </a:cubicBezTo>
                  <a:cubicBezTo>
                    <a:pt x="264" y="16"/>
                    <a:pt x="264" y="16"/>
                    <a:pt x="264" y="16"/>
                  </a:cubicBezTo>
                  <a:cubicBezTo>
                    <a:pt x="255" y="19"/>
                    <a:pt x="247" y="23"/>
                    <a:pt x="239" y="29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22" y="48"/>
                    <a:pt x="222" y="48"/>
                    <a:pt x="222" y="48"/>
                  </a:cubicBezTo>
                  <a:cubicBezTo>
                    <a:pt x="218" y="56"/>
                    <a:pt x="215" y="65"/>
                    <a:pt x="213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15" y="100"/>
                    <a:pt x="215" y="100"/>
                    <a:pt x="215" y="100"/>
                  </a:cubicBezTo>
                  <a:cubicBezTo>
                    <a:pt x="218" y="109"/>
                    <a:pt x="222" y="117"/>
                    <a:pt x="227" y="125"/>
                  </a:cubicBezTo>
                  <a:cubicBezTo>
                    <a:pt x="217" y="136"/>
                    <a:pt x="217" y="136"/>
                    <a:pt x="217" y="136"/>
                  </a:cubicBezTo>
                  <a:cubicBezTo>
                    <a:pt x="237" y="153"/>
                    <a:pt x="237" y="153"/>
                    <a:pt x="237" y="153"/>
                  </a:cubicBezTo>
                  <a:cubicBezTo>
                    <a:pt x="247" y="142"/>
                    <a:pt x="247" y="142"/>
                    <a:pt x="247" y="142"/>
                  </a:cubicBezTo>
                  <a:cubicBezTo>
                    <a:pt x="255" y="146"/>
                    <a:pt x="263" y="149"/>
                    <a:pt x="273" y="151"/>
                  </a:cubicBezTo>
                  <a:cubicBezTo>
                    <a:pt x="274" y="166"/>
                    <a:pt x="274" y="166"/>
                    <a:pt x="274" y="166"/>
                  </a:cubicBezTo>
                  <a:cubicBezTo>
                    <a:pt x="300" y="164"/>
                    <a:pt x="300" y="164"/>
                    <a:pt x="300" y="164"/>
                  </a:cubicBezTo>
                  <a:cubicBezTo>
                    <a:pt x="299" y="149"/>
                    <a:pt x="299" y="149"/>
                    <a:pt x="299" y="149"/>
                  </a:cubicBezTo>
                  <a:cubicBezTo>
                    <a:pt x="308" y="147"/>
                    <a:pt x="316" y="142"/>
                    <a:pt x="323" y="137"/>
                  </a:cubicBezTo>
                  <a:cubicBezTo>
                    <a:pt x="335" y="147"/>
                    <a:pt x="335" y="147"/>
                    <a:pt x="335" y="147"/>
                  </a:cubicBezTo>
                  <a:cubicBezTo>
                    <a:pt x="352" y="127"/>
                    <a:pt x="352" y="127"/>
                    <a:pt x="352" y="127"/>
                  </a:cubicBezTo>
                  <a:cubicBezTo>
                    <a:pt x="340" y="117"/>
                    <a:pt x="340" y="117"/>
                    <a:pt x="340" y="117"/>
                  </a:cubicBezTo>
                  <a:cubicBezTo>
                    <a:pt x="345" y="110"/>
                    <a:pt x="348" y="101"/>
                    <a:pt x="349" y="91"/>
                  </a:cubicBezTo>
                  <a:close/>
                  <a:moveTo>
                    <a:pt x="285" y="135"/>
                  </a:moveTo>
                  <a:cubicBezTo>
                    <a:pt x="256" y="137"/>
                    <a:pt x="231" y="115"/>
                    <a:pt x="229" y="86"/>
                  </a:cubicBezTo>
                  <a:cubicBezTo>
                    <a:pt x="227" y="57"/>
                    <a:pt x="249" y="32"/>
                    <a:pt x="278" y="31"/>
                  </a:cubicBezTo>
                  <a:cubicBezTo>
                    <a:pt x="307" y="29"/>
                    <a:pt x="332" y="51"/>
                    <a:pt x="333" y="79"/>
                  </a:cubicBezTo>
                  <a:cubicBezTo>
                    <a:pt x="335" y="108"/>
                    <a:pt x="313" y="133"/>
                    <a:pt x="285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4" name="Freeform 979"/>
            <p:cNvSpPr>
              <a:spLocks noEditPoints="1"/>
            </p:cNvSpPr>
            <p:nvPr/>
          </p:nvSpPr>
          <p:spPr bwMode="auto">
            <a:xfrm flipH="1">
              <a:off x="-467967" y="2265472"/>
              <a:ext cx="3862664" cy="3454184"/>
            </a:xfrm>
            <a:custGeom>
              <a:avLst/>
              <a:gdLst>
                <a:gd name="T0" fmla="*/ 242 w 364"/>
                <a:gd name="T1" fmla="*/ 177 h 326"/>
                <a:gd name="T2" fmla="*/ 202 w 364"/>
                <a:gd name="T3" fmla="*/ 142 h 326"/>
                <a:gd name="T4" fmla="*/ 188 w 364"/>
                <a:gd name="T5" fmla="*/ 100 h 326"/>
                <a:gd name="T6" fmla="*/ 135 w 364"/>
                <a:gd name="T7" fmla="*/ 104 h 326"/>
                <a:gd name="T8" fmla="*/ 95 w 364"/>
                <a:gd name="T9" fmla="*/ 84 h 326"/>
                <a:gd name="T10" fmla="*/ 60 w 364"/>
                <a:gd name="T11" fmla="*/ 124 h 326"/>
                <a:gd name="T12" fmla="*/ 18 w 364"/>
                <a:gd name="T13" fmla="*/ 138 h 326"/>
                <a:gd name="T14" fmla="*/ 22 w 364"/>
                <a:gd name="T15" fmla="*/ 191 h 326"/>
                <a:gd name="T16" fmla="*/ 2 w 364"/>
                <a:gd name="T17" fmla="*/ 231 h 326"/>
                <a:gd name="T18" fmla="*/ 42 w 364"/>
                <a:gd name="T19" fmla="*/ 266 h 326"/>
                <a:gd name="T20" fmla="*/ 56 w 364"/>
                <a:gd name="T21" fmla="*/ 308 h 326"/>
                <a:gd name="T22" fmla="*/ 109 w 364"/>
                <a:gd name="T23" fmla="*/ 304 h 326"/>
                <a:gd name="T24" fmla="*/ 149 w 364"/>
                <a:gd name="T25" fmla="*/ 324 h 326"/>
                <a:gd name="T26" fmla="*/ 184 w 364"/>
                <a:gd name="T27" fmla="*/ 283 h 326"/>
                <a:gd name="T28" fmla="*/ 226 w 364"/>
                <a:gd name="T29" fmla="*/ 270 h 326"/>
                <a:gd name="T30" fmla="*/ 222 w 364"/>
                <a:gd name="T31" fmla="*/ 216 h 326"/>
                <a:gd name="T32" fmla="*/ 127 w 364"/>
                <a:gd name="T33" fmla="*/ 280 h 326"/>
                <a:gd name="T34" fmla="*/ 117 w 364"/>
                <a:gd name="T35" fmla="*/ 127 h 326"/>
                <a:gd name="T36" fmla="*/ 127 w 364"/>
                <a:gd name="T37" fmla="*/ 280 h 326"/>
                <a:gd name="T38" fmla="*/ 364 w 364"/>
                <a:gd name="T39" fmla="*/ 90 h 326"/>
                <a:gd name="T40" fmla="*/ 348 w 364"/>
                <a:gd name="T41" fmla="*/ 66 h 326"/>
                <a:gd name="T42" fmla="*/ 345 w 364"/>
                <a:gd name="T43" fmla="*/ 29 h 326"/>
                <a:gd name="T44" fmla="*/ 316 w 364"/>
                <a:gd name="T45" fmla="*/ 24 h 326"/>
                <a:gd name="T46" fmla="*/ 289 w 364"/>
                <a:gd name="T47" fmla="*/ 0 h 326"/>
                <a:gd name="T48" fmla="*/ 264 w 364"/>
                <a:gd name="T49" fmla="*/ 16 h 326"/>
                <a:gd name="T50" fmla="*/ 228 w 364"/>
                <a:gd name="T51" fmla="*/ 19 h 326"/>
                <a:gd name="T52" fmla="*/ 222 w 364"/>
                <a:gd name="T53" fmla="*/ 48 h 326"/>
                <a:gd name="T54" fmla="*/ 198 w 364"/>
                <a:gd name="T55" fmla="*/ 75 h 326"/>
                <a:gd name="T56" fmla="*/ 215 w 364"/>
                <a:gd name="T57" fmla="*/ 100 h 326"/>
                <a:gd name="T58" fmla="*/ 217 w 364"/>
                <a:gd name="T59" fmla="*/ 136 h 326"/>
                <a:gd name="T60" fmla="*/ 247 w 364"/>
                <a:gd name="T61" fmla="*/ 142 h 326"/>
                <a:gd name="T62" fmla="*/ 274 w 364"/>
                <a:gd name="T63" fmla="*/ 166 h 326"/>
                <a:gd name="T64" fmla="*/ 299 w 364"/>
                <a:gd name="T65" fmla="*/ 149 h 326"/>
                <a:gd name="T66" fmla="*/ 335 w 364"/>
                <a:gd name="T67" fmla="*/ 147 h 326"/>
                <a:gd name="T68" fmla="*/ 340 w 364"/>
                <a:gd name="T69" fmla="*/ 117 h 326"/>
                <a:gd name="T70" fmla="*/ 285 w 364"/>
                <a:gd name="T71" fmla="*/ 135 h 326"/>
                <a:gd name="T72" fmla="*/ 278 w 364"/>
                <a:gd name="T73" fmla="*/ 31 h 326"/>
                <a:gd name="T74" fmla="*/ 285 w 364"/>
                <a:gd name="T75" fmla="*/ 13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4" h="326">
                  <a:moveTo>
                    <a:pt x="244" y="215"/>
                  </a:moveTo>
                  <a:cubicBezTo>
                    <a:pt x="242" y="177"/>
                    <a:pt x="242" y="177"/>
                    <a:pt x="242" y="177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16" y="165"/>
                    <a:pt x="210" y="153"/>
                    <a:pt x="202" y="142"/>
                  </a:cubicBezTo>
                  <a:cubicBezTo>
                    <a:pt x="216" y="125"/>
                    <a:pt x="216" y="125"/>
                    <a:pt x="216" y="125"/>
                  </a:cubicBezTo>
                  <a:cubicBezTo>
                    <a:pt x="188" y="100"/>
                    <a:pt x="188" y="100"/>
                    <a:pt x="188" y="100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61" y="110"/>
                    <a:pt x="148" y="106"/>
                    <a:pt x="135" y="10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95" y="84"/>
                    <a:pt x="95" y="84"/>
                    <a:pt x="95" y="84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83" y="110"/>
                    <a:pt x="71" y="116"/>
                    <a:pt x="60" y="12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8" y="164"/>
                    <a:pt x="24" y="177"/>
                    <a:pt x="22" y="191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2" y="231"/>
                    <a:pt x="2" y="231"/>
                    <a:pt x="2" y="23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28" y="243"/>
                    <a:pt x="34" y="255"/>
                    <a:pt x="42" y="266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56" y="308"/>
                    <a:pt x="56" y="308"/>
                    <a:pt x="56" y="308"/>
                  </a:cubicBezTo>
                  <a:cubicBezTo>
                    <a:pt x="71" y="291"/>
                    <a:pt x="71" y="291"/>
                    <a:pt x="71" y="291"/>
                  </a:cubicBezTo>
                  <a:cubicBezTo>
                    <a:pt x="83" y="297"/>
                    <a:pt x="96" y="302"/>
                    <a:pt x="109" y="304"/>
                  </a:cubicBezTo>
                  <a:cubicBezTo>
                    <a:pt x="111" y="326"/>
                    <a:pt x="111" y="326"/>
                    <a:pt x="111" y="326"/>
                  </a:cubicBezTo>
                  <a:cubicBezTo>
                    <a:pt x="149" y="324"/>
                    <a:pt x="149" y="324"/>
                    <a:pt x="149" y="324"/>
                  </a:cubicBezTo>
                  <a:cubicBezTo>
                    <a:pt x="147" y="301"/>
                    <a:pt x="147" y="301"/>
                    <a:pt x="147" y="301"/>
                  </a:cubicBezTo>
                  <a:cubicBezTo>
                    <a:pt x="161" y="298"/>
                    <a:pt x="173" y="292"/>
                    <a:pt x="184" y="283"/>
                  </a:cubicBezTo>
                  <a:cubicBezTo>
                    <a:pt x="201" y="298"/>
                    <a:pt x="201" y="298"/>
                    <a:pt x="201" y="298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09" y="255"/>
                    <a:pt x="209" y="255"/>
                    <a:pt x="209" y="255"/>
                  </a:cubicBezTo>
                  <a:cubicBezTo>
                    <a:pt x="216" y="243"/>
                    <a:pt x="220" y="230"/>
                    <a:pt x="222" y="216"/>
                  </a:cubicBezTo>
                  <a:lnTo>
                    <a:pt x="244" y="215"/>
                  </a:lnTo>
                  <a:close/>
                  <a:moveTo>
                    <a:pt x="127" y="280"/>
                  </a:moveTo>
                  <a:cubicBezTo>
                    <a:pt x="85" y="283"/>
                    <a:pt x="48" y="251"/>
                    <a:pt x="45" y="209"/>
                  </a:cubicBezTo>
                  <a:cubicBezTo>
                    <a:pt x="43" y="167"/>
                    <a:pt x="75" y="130"/>
                    <a:pt x="117" y="127"/>
                  </a:cubicBezTo>
                  <a:cubicBezTo>
                    <a:pt x="159" y="124"/>
                    <a:pt x="196" y="157"/>
                    <a:pt x="199" y="199"/>
                  </a:cubicBezTo>
                  <a:cubicBezTo>
                    <a:pt x="201" y="241"/>
                    <a:pt x="169" y="278"/>
                    <a:pt x="127" y="280"/>
                  </a:cubicBezTo>
                  <a:close/>
                  <a:moveTo>
                    <a:pt x="349" y="91"/>
                  </a:moveTo>
                  <a:cubicBezTo>
                    <a:pt x="364" y="90"/>
                    <a:pt x="364" y="90"/>
                    <a:pt x="364" y="90"/>
                  </a:cubicBezTo>
                  <a:cubicBezTo>
                    <a:pt x="363" y="65"/>
                    <a:pt x="363" y="65"/>
                    <a:pt x="363" y="65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5" y="56"/>
                    <a:pt x="341" y="48"/>
                    <a:pt x="335" y="41"/>
                  </a:cubicBezTo>
                  <a:cubicBezTo>
                    <a:pt x="345" y="29"/>
                    <a:pt x="345" y="29"/>
                    <a:pt x="345" y="29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8" y="19"/>
                    <a:pt x="299" y="16"/>
                    <a:pt x="290" y="15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63" y="1"/>
                    <a:pt x="263" y="1"/>
                    <a:pt x="263" y="1"/>
                  </a:cubicBezTo>
                  <a:cubicBezTo>
                    <a:pt x="264" y="16"/>
                    <a:pt x="264" y="16"/>
                    <a:pt x="264" y="16"/>
                  </a:cubicBezTo>
                  <a:cubicBezTo>
                    <a:pt x="255" y="19"/>
                    <a:pt x="247" y="23"/>
                    <a:pt x="239" y="29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22" y="48"/>
                    <a:pt x="222" y="48"/>
                    <a:pt x="222" y="48"/>
                  </a:cubicBezTo>
                  <a:cubicBezTo>
                    <a:pt x="218" y="56"/>
                    <a:pt x="215" y="65"/>
                    <a:pt x="213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15" y="100"/>
                    <a:pt x="215" y="100"/>
                    <a:pt x="215" y="100"/>
                  </a:cubicBezTo>
                  <a:cubicBezTo>
                    <a:pt x="218" y="109"/>
                    <a:pt x="222" y="117"/>
                    <a:pt x="227" y="125"/>
                  </a:cubicBezTo>
                  <a:cubicBezTo>
                    <a:pt x="217" y="136"/>
                    <a:pt x="217" y="136"/>
                    <a:pt x="217" y="136"/>
                  </a:cubicBezTo>
                  <a:cubicBezTo>
                    <a:pt x="237" y="153"/>
                    <a:pt x="237" y="153"/>
                    <a:pt x="237" y="153"/>
                  </a:cubicBezTo>
                  <a:cubicBezTo>
                    <a:pt x="247" y="142"/>
                    <a:pt x="247" y="142"/>
                    <a:pt x="247" y="142"/>
                  </a:cubicBezTo>
                  <a:cubicBezTo>
                    <a:pt x="255" y="146"/>
                    <a:pt x="263" y="149"/>
                    <a:pt x="273" y="151"/>
                  </a:cubicBezTo>
                  <a:cubicBezTo>
                    <a:pt x="274" y="166"/>
                    <a:pt x="274" y="166"/>
                    <a:pt x="274" y="166"/>
                  </a:cubicBezTo>
                  <a:cubicBezTo>
                    <a:pt x="300" y="164"/>
                    <a:pt x="300" y="164"/>
                    <a:pt x="300" y="164"/>
                  </a:cubicBezTo>
                  <a:cubicBezTo>
                    <a:pt x="299" y="149"/>
                    <a:pt x="299" y="149"/>
                    <a:pt x="299" y="149"/>
                  </a:cubicBezTo>
                  <a:cubicBezTo>
                    <a:pt x="308" y="147"/>
                    <a:pt x="316" y="142"/>
                    <a:pt x="323" y="137"/>
                  </a:cubicBezTo>
                  <a:cubicBezTo>
                    <a:pt x="335" y="147"/>
                    <a:pt x="335" y="147"/>
                    <a:pt x="335" y="147"/>
                  </a:cubicBezTo>
                  <a:cubicBezTo>
                    <a:pt x="352" y="127"/>
                    <a:pt x="352" y="127"/>
                    <a:pt x="352" y="127"/>
                  </a:cubicBezTo>
                  <a:cubicBezTo>
                    <a:pt x="340" y="117"/>
                    <a:pt x="340" y="117"/>
                    <a:pt x="340" y="117"/>
                  </a:cubicBezTo>
                  <a:cubicBezTo>
                    <a:pt x="345" y="110"/>
                    <a:pt x="348" y="101"/>
                    <a:pt x="349" y="91"/>
                  </a:cubicBezTo>
                  <a:close/>
                  <a:moveTo>
                    <a:pt x="285" y="135"/>
                  </a:moveTo>
                  <a:cubicBezTo>
                    <a:pt x="256" y="137"/>
                    <a:pt x="231" y="115"/>
                    <a:pt x="229" y="86"/>
                  </a:cubicBezTo>
                  <a:cubicBezTo>
                    <a:pt x="227" y="57"/>
                    <a:pt x="249" y="32"/>
                    <a:pt x="278" y="31"/>
                  </a:cubicBezTo>
                  <a:cubicBezTo>
                    <a:pt x="307" y="29"/>
                    <a:pt x="332" y="51"/>
                    <a:pt x="333" y="79"/>
                  </a:cubicBezTo>
                  <a:cubicBezTo>
                    <a:pt x="335" y="108"/>
                    <a:pt x="313" y="133"/>
                    <a:pt x="285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5" name="Freeform 979"/>
            <p:cNvSpPr>
              <a:spLocks noEditPoints="1"/>
            </p:cNvSpPr>
            <p:nvPr/>
          </p:nvSpPr>
          <p:spPr bwMode="auto">
            <a:xfrm flipH="1">
              <a:off x="5902844" y="5353741"/>
              <a:ext cx="3862664" cy="3454184"/>
            </a:xfrm>
            <a:custGeom>
              <a:avLst/>
              <a:gdLst>
                <a:gd name="T0" fmla="*/ 242 w 364"/>
                <a:gd name="T1" fmla="*/ 177 h 326"/>
                <a:gd name="T2" fmla="*/ 202 w 364"/>
                <a:gd name="T3" fmla="*/ 142 h 326"/>
                <a:gd name="T4" fmla="*/ 188 w 364"/>
                <a:gd name="T5" fmla="*/ 100 h 326"/>
                <a:gd name="T6" fmla="*/ 135 w 364"/>
                <a:gd name="T7" fmla="*/ 104 h 326"/>
                <a:gd name="T8" fmla="*/ 95 w 364"/>
                <a:gd name="T9" fmla="*/ 84 h 326"/>
                <a:gd name="T10" fmla="*/ 60 w 364"/>
                <a:gd name="T11" fmla="*/ 124 h 326"/>
                <a:gd name="T12" fmla="*/ 18 w 364"/>
                <a:gd name="T13" fmla="*/ 138 h 326"/>
                <a:gd name="T14" fmla="*/ 22 w 364"/>
                <a:gd name="T15" fmla="*/ 191 h 326"/>
                <a:gd name="T16" fmla="*/ 2 w 364"/>
                <a:gd name="T17" fmla="*/ 231 h 326"/>
                <a:gd name="T18" fmla="*/ 42 w 364"/>
                <a:gd name="T19" fmla="*/ 266 h 326"/>
                <a:gd name="T20" fmla="*/ 56 w 364"/>
                <a:gd name="T21" fmla="*/ 308 h 326"/>
                <a:gd name="T22" fmla="*/ 109 w 364"/>
                <a:gd name="T23" fmla="*/ 304 h 326"/>
                <a:gd name="T24" fmla="*/ 149 w 364"/>
                <a:gd name="T25" fmla="*/ 324 h 326"/>
                <a:gd name="T26" fmla="*/ 184 w 364"/>
                <a:gd name="T27" fmla="*/ 283 h 326"/>
                <a:gd name="T28" fmla="*/ 226 w 364"/>
                <a:gd name="T29" fmla="*/ 270 h 326"/>
                <a:gd name="T30" fmla="*/ 222 w 364"/>
                <a:gd name="T31" fmla="*/ 216 h 326"/>
                <a:gd name="T32" fmla="*/ 127 w 364"/>
                <a:gd name="T33" fmla="*/ 280 h 326"/>
                <a:gd name="T34" fmla="*/ 117 w 364"/>
                <a:gd name="T35" fmla="*/ 127 h 326"/>
                <a:gd name="T36" fmla="*/ 127 w 364"/>
                <a:gd name="T37" fmla="*/ 280 h 326"/>
                <a:gd name="T38" fmla="*/ 364 w 364"/>
                <a:gd name="T39" fmla="*/ 90 h 326"/>
                <a:gd name="T40" fmla="*/ 348 w 364"/>
                <a:gd name="T41" fmla="*/ 66 h 326"/>
                <a:gd name="T42" fmla="*/ 345 w 364"/>
                <a:gd name="T43" fmla="*/ 29 h 326"/>
                <a:gd name="T44" fmla="*/ 316 w 364"/>
                <a:gd name="T45" fmla="*/ 24 h 326"/>
                <a:gd name="T46" fmla="*/ 289 w 364"/>
                <a:gd name="T47" fmla="*/ 0 h 326"/>
                <a:gd name="T48" fmla="*/ 264 w 364"/>
                <a:gd name="T49" fmla="*/ 16 h 326"/>
                <a:gd name="T50" fmla="*/ 228 w 364"/>
                <a:gd name="T51" fmla="*/ 19 h 326"/>
                <a:gd name="T52" fmla="*/ 222 w 364"/>
                <a:gd name="T53" fmla="*/ 48 h 326"/>
                <a:gd name="T54" fmla="*/ 198 w 364"/>
                <a:gd name="T55" fmla="*/ 75 h 326"/>
                <a:gd name="T56" fmla="*/ 215 w 364"/>
                <a:gd name="T57" fmla="*/ 100 h 326"/>
                <a:gd name="T58" fmla="*/ 217 w 364"/>
                <a:gd name="T59" fmla="*/ 136 h 326"/>
                <a:gd name="T60" fmla="*/ 247 w 364"/>
                <a:gd name="T61" fmla="*/ 142 h 326"/>
                <a:gd name="T62" fmla="*/ 274 w 364"/>
                <a:gd name="T63" fmla="*/ 166 h 326"/>
                <a:gd name="T64" fmla="*/ 299 w 364"/>
                <a:gd name="T65" fmla="*/ 149 h 326"/>
                <a:gd name="T66" fmla="*/ 335 w 364"/>
                <a:gd name="T67" fmla="*/ 147 h 326"/>
                <a:gd name="T68" fmla="*/ 340 w 364"/>
                <a:gd name="T69" fmla="*/ 117 h 326"/>
                <a:gd name="T70" fmla="*/ 285 w 364"/>
                <a:gd name="T71" fmla="*/ 135 h 326"/>
                <a:gd name="T72" fmla="*/ 278 w 364"/>
                <a:gd name="T73" fmla="*/ 31 h 326"/>
                <a:gd name="T74" fmla="*/ 285 w 364"/>
                <a:gd name="T75" fmla="*/ 135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64" h="326">
                  <a:moveTo>
                    <a:pt x="244" y="215"/>
                  </a:moveTo>
                  <a:cubicBezTo>
                    <a:pt x="242" y="177"/>
                    <a:pt x="242" y="177"/>
                    <a:pt x="242" y="177"/>
                  </a:cubicBezTo>
                  <a:cubicBezTo>
                    <a:pt x="219" y="179"/>
                    <a:pt x="219" y="179"/>
                    <a:pt x="219" y="179"/>
                  </a:cubicBezTo>
                  <a:cubicBezTo>
                    <a:pt x="216" y="165"/>
                    <a:pt x="210" y="153"/>
                    <a:pt x="202" y="142"/>
                  </a:cubicBezTo>
                  <a:cubicBezTo>
                    <a:pt x="216" y="125"/>
                    <a:pt x="216" y="125"/>
                    <a:pt x="216" y="125"/>
                  </a:cubicBezTo>
                  <a:cubicBezTo>
                    <a:pt x="188" y="100"/>
                    <a:pt x="188" y="100"/>
                    <a:pt x="188" y="100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61" y="110"/>
                    <a:pt x="148" y="106"/>
                    <a:pt x="135" y="104"/>
                  </a:cubicBezTo>
                  <a:cubicBezTo>
                    <a:pt x="133" y="81"/>
                    <a:pt x="133" y="81"/>
                    <a:pt x="133" y="81"/>
                  </a:cubicBezTo>
                  <a:cubicBezTo>
                    <a:pt x="95" y="84"/>
                    <a:pt x="95" y="84"/>
                    <a:pt x="95" y="84"/>
                  </a:cubicBezTo>
                  <a:cubicBezTo>
                    <a:pt x="97" y="106"/>
                    <a:pt x="97" y="106"/>
                    <a:pt x="97" y="106"/>
                  </a:cubicBezTo>
                  <a:cubicBezTo>
                    <a:pt x="83" y="110"/>
                    <a:pt x="71" y="116"/>
                    <a:pt x="60" y="124"/>
                  </a:cubicBezTo>
                  <a:cubicBezTo>
                    <a:pt x="43" y="109"/>
                    <a:pt x="43" y="109"/>
                    <a:pt x="43" y="10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35" y="153"/>
                    <a:pt x="35" y="153"/>
                    <a:pt x="35" y="153"/>
                  </a:cubicBezTo>
                  <a:cubicBezTo>
                    <a:pt x="28" y="164"/>
                    <a:pt x="24" y="177"/>
                    <a:pt x="22" y="191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2" y="231"/>
                    <a:pt x="2" y="231"/>
                    <a:pt x="2" y="231"/>
                  </a:cubicBezTo>
                  <a:cubicBezTo>
                    <a:pt x="25" y="229"/>
                    <a:pt x="25" y="229"/>
                    <a:pt x="25" y="229"/>
                  </a:cubicBezTo>
                  <a:cubicBezTo>
                    <a:pt x="28" y="243"/>
                    <a:pt x="34" y="255"/>
                    <a:pt x="42" y="266"/>
                  </a:cubicBezTo>
                  <a:cubicBezTo>
                    <a:pt x="28" y="282"/>
                    <a:pt x="28" y="282"/>
                    <a:pt x="28" y="282"/>
                  </a:cubicBezTo>
                  <a:cubicBezTo>
                    <a:pt x="56" y="308"/>
                    <a:pt x="56" y="308"/>
                    <a:pt x="56" y="308"/>
                  </a:cubicBezTo>
                  <a:cubicBezTo>
                    <a:pt x="71" y="291"/>
                    <a:pt x="71" y="291"/>
                    <a:pt x="71" y="291"/>
                  </a:cubicBezTo>
                  <a:cubicBezTo>
                    <a:pt x="83" y="297"/>
                    <a:pt x="96" y="302"/>
                    <a:pt x="109" y="304"/>
                  </a:cubicBezTo>
                  <a:cubicBezTo>
                    <a:pt x="111" y="326"/>
                    <a:pt x="111" y="326"/>
                    <a:pt x="111" y="326"/>
                  </a:cubicBezTo>
                  <a:cubicBezTo>
                    <a:pt x="149" y="324"/>
                    <a:pt x="149" y="324"/>
                    <a:pt x="149" y="324"/>
                  </a:cubicBezTo>
                  <a:cubicBezTo>
                    <a:pt x="147" y="301"/>
                    <a:pt x="147" y="301"/>
                    <a:pt x="147" y="301"/>
                  </a:cubicBezTo>
                  <a:cubicBezTo>
                    <a:pt x="161" y="298"/>
                    <a:pt x="173" y="292"/>
                    <a:pt x="184" y="283"/>
                  </a:cubicBezTo>
                  <a:cubicBezTo>
                    <a:pt x="201" y="298"/>
                    <a:pt x="201" y="298"/>
                    <a:pt x="201" y="298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09" y="255"/>
                    <a:pt x="209" y="255"/>
                    <a:pt x="209" y="255"/>
                  </a:cubicBezTo>
                  <a:cubicBezTo>
                    <a:pt x="216" y="243"/>
                    <a:pt x="220" y="230"/>
                    <a:pt x="222" y="216"/>
                  </a:cubicBezTo>
                  <a:lnTo>
                    <a:pt x="244" y="215"/>
                  </a:lnTo>
                  <a:close/>
                  <a:moveTo>
                    <a:pt x="127" y="280"/>
                  </a:moveTo>
                  <a:cubicBezTo>
                    <a:pt x="85" y="283"/>
                    <a:pt x="48" y="251"/>
                    <a:pt x="45" y="209"/>
                  </a:cubicBezTo>
                  <a:cubicBezTo>
                    <a:pt x="43" y="167"/>
                    <a:pt x="75" y="130"/>
                    <a:pt x="117" y="127"/>
                  </a:cubicBezTo>
                  <a:cubicBezTo>
                    <a:pt x="159" y="124"/>
                    <a:pt x="196" y="157"/>
                    <a:pt x="199" y="199"/>
                  </a:cubicBezTo>
                  <a:cubicBezTo>
                    <a:pt x="201" y="241"/>
                    <a:pt x="169" y="278"/>
                    <a:pt x="127" y="280"/>
                  </a:cubicBezTo>
                  <a:close/>
                  <a:moveTo>
                    <a:pt x="349" y="91"/>
                  </a:moveTo>
                  <a:cubicBezTo>
                    <a:pt x="364" y="90"/>
                    <a:pt x="364" y="90"/>
                    <a:pt x="364" y="90"/>
                  </a:cubicBezTo>
                  <a:cubicBezTo>
                    <a:pt x="363" y="65"/>
                    <a:pt x="363" y="65"/>
                    <a:pt x="363" y="65"/>
                  </a:cubicBezTo>
                  <a:cubicBezTo>
                    <a:pt x="348" y="66"/>
                    <a:pt x="348" y="66"/>
                    <a:pt x="348" y="66"/>
                  </a:cubicBezTo>
                  <a:cubicBezTo>
                    <a:pt x="345" y="56"/>
                    <a:pt x="341" y="48"/>
                    <a:pt x="335" y="41"/>
                  </a:cubicBezTo>
                  <a:cubicBezTo>
                    <a:pt x="345" y="29"/>
                    <a:pt x="345" y="29"/>
                    <a:pt x="345" y="29"/>
                  </a:cubicBezTo>
                  <a:cubicBezTo>
                    <a:pt x="326" y="12"/>
                    <a:pt x="326" y="12"/>
                    <a:pt x="326" y="12"/>
                  </a:cubicBezTo>
                  <a:cubicBezTo>
                    <a:pt x="316" y="24"/>
                    <a:pt x="316" y="24"/>
                    <a:pt x="316" y="24"/>
                  </a:cubicBezTo>
                  <a:cubicBezTo>
                    <a:pt x="308" y="19"/>
                    <a:pt x="299" y="16"/>
                    <a:pt x="290" y="15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63" y="1"/>
                    <a:pt x="263" y="1"/>
                    <a:pt x="263" y="1"/>
                  </a:cubicBezTo>
                  <a:cubicBezTo>
                    <a:pt x="264" y="16"/>
                    <a:pt x="264" y="16"/>
                    <a:pt x="264" y="16"/>
                  </a:cubicBezTo>
                  <a:cubicBezTo>
                    <a:pt x="255" y="19"/>
                    <a:pt x="247" y="23"/>
                    <a:pt x="239" y="29"/>
                  </a:cubicBezTo>
                  <a:cubicBezTo>
                    <a:pt x="228" y="19"/>
                    <a:pt x="228" y="19"/>
                    <a:pt x="228" y="19"/>
                  </a:cubicBezTo>
                  <a:cubicBezTo>
                    <a:pt x="211" y="38"/>
                    <a:pt x="211" y="38"/>
                    <a:pt x="211" y="38"/>
                  </a:cubicBezTo>
                  <a:cubicBezTo>
                    <a:pt x="222" y="48"/>
                    <a:pt x="222" y="48"/>
                    <a:pt x="222" y="48"/>
                  </a:cubicBezTo>
                  <a:cubicBezTo>
                    <a:pt x="218" y="56"/>
                    <a:pt x="215" y="65"/>
                    <a:pt x="213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200" y="101"/>
                    <a:pt x="200" y="101"/>
                    <a:pt x="200" y="101"/>
                  </a:cubicBezTo>
                  <a:cubicBezTo>
                    <a:pt x="215" y="100"/>
                    <a:pt x="215" y="100"/>
                    <a:pt x="215" y="100"/>
                  </a:cubicBezTo>
                  <a:cubicBezTo>
                    <a:pt x="218" y="109"/>
                    <a:pt x="222" y="117"/>
                    <a:pt x="227" y="125"/>
                  </a:cubicBezTo>
                  <a:cubicBezTo>
                    <a:pt x="217" y="136"/>
                    <a:pt x="217" y="136"/>
                    <a:pt x="217" y="136"/>
                  </a:cubicBezTo>
                  <a:cubicBezTo>
                    <a:pt x="237" y="153"/>
                    <a:pt x="237" y="153"/>
                    <a:pt x="237" y="153"/>
                  </a:cubicBezTo>
                  <a:cubicBezTo>
                    <a:pt x="247" y="142"/>
                    <a:pt x="247" y="142"/>
                    <a:pt x="247" y="142"/>
                  </a:cubicBezTo>
                  <a:cubicBezTo>
                    <a:pt x="255" y="146"/>
                    <a:pt x="263" y="149"/>
                    <a:pt x="273" y="151"/>
                  </a:cubicBezTo>
                  <a:cubicBezTo>
                    <a:pt x="274" y="166"/>
                    <a:pt x="274" y="166"/>
                    <a:pt x="274" y="166"/>
                  </a:cubicBezTo>
                  <a:cubicBezTo>
                    <a:pt x="300" y="164"/>
                    <a:pt x="300" y="164"/>
                    <a:pt x="300" y="164"/>
                  </a:cubicBezTo>
                  <a:cubicBezTo>
                    <a:pt x="299" y="149"/>
                    <a:pt x="299" y="149"/>
                    <a:pt x="299" y="149"/>
                  </a:cubicBezTo>
                  <a:cubicBezTo>
                    <a:pt x="308" y="147"/>
                    <a:pt x="316" y="142"/>
                    <a:pt x="323" y="137"/>
                  </a:cubicBezTo>
                  <a:cubicBezTo>
                    <a:pt x="335" y="147"/>
                    <a:pt x="335" y="147"/>
                    <a:pt x="335" y="147"/>
                  </a:cubicBezTo>
                  <a:cubicBezTo>
                    <a:pt x="352" y="127"/>
                    <a:pt x="352" y="127"/>
                    <a:pt x="352" y="127"/>
                  </a:cubicBezTo>
                  <a:cubicBezTo>
                    <a:pt x="340" y="117"/>
                    <a:pt x="340" y="117"/>
                    <a:pt x="340" y="117"/>
                  </a:cubicBezTo>
                  <a:cubicBezTo>
                    <a:pt x="345" y="110"/>
                    <a:pt x="348" y="101"/>
                    <a:pt x="349" y="91"/>
                  </a:cubicBezTo>
                  <a:close/>
                  <a:moveTo>
                    <a:pt x="285" y="135"/>
                  </a:moveTo>
                  <a:cubicBezTo>
                    <a:pt x="256" y="137"/>
                    <a:pt x="231" y="115"/>
                    <a:pt x="229" y="86"/>
                  </a:cubicBezTo>
                  <a:cubicBezTo>
                    <a:pt x="227" y="57"/>
                    <a:pt x="249" y="32"/>
                    <a:pt x="278" y="31"/>
                  </a:cubicBezTo>
                  <a:cubicBezTo>
                    <a:pt x="307" y="29"/>
                    <a:pt x="332" y="51"/>
                    <a:pt x="333" y="79"/>
                  </a:cubicBezTo>
                  <a:cubicBezTo>
                    <a:pt x="335" y="108"/>
                    <a:pt x="313" y="133"/>
                    <a:pt x="285" y="13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881839" y="1776052"/>
            <a:ext cx="4418568" cy="3502085"/>
            <a:chOff x="3332180" y="1398739"/>
            <a:chExt cx="5486851" cy="4348789"/>
          </a:xfrm>
          <a:effectLst>
            <a:outerShdw blurRad="355600" dist="1270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7" name="任意多边形 16"/>
            <p:cNvSpPr/>
            <p:nvPr/>
          </p:nvSpPr>
          <p:spPr>
            <a:xfrm>
              <a:off x="3332180" y="3392488"/>
              <a:ext cx="2724353" cy="2355040"/>
            </a:xfrm>
            <a:custGeom>
              <a:avLst/>
              <a:gdLst>
                <a:gd name="connsiteX0" fmla="*/ 1365925 w 2724354"/>
                <a:gd name="connsiteY0" fmla="*/ 0 h 2355042"/>
                <a:gd name="connsiteX1" fmla="*/ 2724354 w 2724354"/>
                <a:gd name="connsiteY1" fmla="*/ 784290 h 2355042"/>
                <a:gd name="connsiteX2" fmla="*/ 2724354 w 2724354"/>
                <a:gd name="connsiteY2" fmla="*/ 2355042 h 2355042"/>
                <a:gd name="connsiteX3" fmla="*/ 0 w 2724354"/>
                <a:gd name="connsiteY3" fmla="*/ 2355042 h 2355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4354" h="2355042">
                  <a:moveTo>
                    <a:pt x="1365925" y="0"/>
                  </a:moveTo>
                  <a:lnTo>
                    <a:pt x="2724354" y="784290"/>
                  </a:lnTo>
                  <a:lnTo>
                    <a:pt x="2724354" y="2355042"/>
                  </a:lnTo>
                  <a:lnTo>
                    <a:pt x="0" y="2355042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270000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" name="任意多边形 17"/>
            <p:cNvSpPr/>
            <p:nvPr/>
          </p:nvSpPr>
          <p:spPr>
            <a:xfrm flipH="1">
              <a:off x="6094676" y="3388412"/>
              <a:ext cx="2724355" cy="2355040"/>
            </a:xfrm>
            <a:custGeom>
              <a:avLst/>
              <a:gdLst>
                <a:gd name="connsiteX0" fmla="*/ 1365925 w 2724354"/>
                <a:gd name="connsiteY0" fmla="*/ 0 h 2355042"/>
                <a:gd name="connsiteX1" fmla="*/ 2724354 w 2724354"/>
                <a:gd name="connsiteY1" fmla="*/ 784290 h 2355042"/>
                <a:gd name="connsiteX2" fmla="*/ 2724354 w 2724354"/>
                <a:gd name="connsiteY2" fmla="*/ 2355042 h 2355042"/>
                <a:gd name="connsiteX3" fmla="*/ 0 w 2724354"/>
                <a:gd name="connsiteY3" fmla="*/ 2355042 h 2355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4354" h="2355042">
                  <a:moveTo>
                    <a:pt x="1365925" y="0"/>
                  </a:moveTo>
                  <a:lnTo>
                    <a:pt x="2724354" y="784290"/>
                  </a:lnTo>
                  <a:lnTo>
                    <a:pt x="2724354" y="2355042"/>
                  </a:lnTo>
                  <a:lnTo>
                    <a:pt x="0" y="2355042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 w="2540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81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9" name="任意多边形 18"/>
            <p:cNvSpPr/>
            <p:nvPr/>
          </p:nvSpPr>
          <p:spPr>
            <a:xfrm rot="14400000" flipH="1">
              <a:off x="4372288" y="1583395"/>
              <a:ext cx="2724354" cy="2355042"/>
            </a:xfrm>
            <a:custGeom>
              <a:avLst/>
              <a:gdLst>
                <a:gd name="connsiteX0" fmla="*/ 1365925 w 2724354"/>
                <a:gd name="connsiteY0" fmla="*/ 0 h 2355042"/>
                <a:gd name="connsiteX1" fmla="*/ 2724354 w 2724354"/>
                <a:gd name="connsiteY1" fmla="*/ 784290 h 2355042"/>
                <a:gd name="connsiteX2" fmla="*/ 2724354 w 2724354"/>
                <a:gd name="connsiteY2" fmla="*/ 2355042 h 2355042"/>
                <a:gd name="connsiteX3" fmla="*/ 0 w 2724354"/>
                <a:gd name="connsiteY3" fmla="*/ 2355042 h 2355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24354" h="2355042">
                  <a:moveTo>
                    <a:pt x="1365925" y="0"/>
                  </a:moveTo>
                  <a:lnTo>
                    <a:pt x="2724354" y="784290"/>
                  </a:lnTo>
                  <a:lnTo>
                    <a:pt x="2724354" y="2355042"/>
                  </a:lnTo>
                  <a:lnTo>
                    <a:pt x="0" y="2355042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900000" scaled="0"/>
              <a:tileRect/>
            </a:gradFill>
            <a:ln w="2540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900000" scaled="0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673092" y="2335838"/>
            <a:ext cx="1491229" cy="1219084"/>
            <a:chOff x="2673091" y="2335836"/>
            <a:chExt cx="1491229" cy="1219084"/>
          </a:xfrm>
        </p:grpSpPr>
        <p:sp>
          <p:nvSpPr>
            <p:cNvPr id="21" name="等腰三角形 20"/>
            <p:cNvSpPr/>
            <p:nvPr/>
          </p:nvSpPr>
          <p:spPr>
            <a:xfrm rot="7200000" flipV="1">
              <a:off x="2632803" y="3199797"/>
              <a:ext cx="477094" cy="233152"/>
            </a:xfrm>
            <a:prstGeom prst="triangle">
              <a:avLst>
                <a:gd name="adj" fmla="val 50907"/>
              </a:avLst>
            </a:prstGeom>
            <a:solidFill>
              <a:srgbClr val="01ACBE"/>
            </a:solidFill>
            <a:ln>
              <a:noFill/>
            </a:ln>
            <a:effectLst>
              <a:innerShdw blurRad="152400" dist="762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2" name="任意多边形 21"/>
            <p:cNvSpPr/>
            <p:nvPr/>
          </p:nvSpPr>
          <p:spPr>
            <a:xfrm rot="15321110">
              <a:off x="2951573" y="2057354"/>
              <a:ext cx="934265" cy="1491229"/>
            </a:xfrm>
            <a:custGeom>
              <a:avLst/>
              <a:gdLst>
                <a:gd name="connsiteX0" fmla="*/ 0 w 1543050"/>
                <a:gd name="connsiteY0" fmla="*/ 1730751 h 2462944"/>
                <a:gd name="connsiteX1" fmla="*/ 309567 w 1543050"/>
                <a:gd name="connsiteY1" fmla="*/ 1730751 h 2462944"/>
                <a:gd name="connsiteX2" fmla="*/ 309567 w 1543050"/>
                <a:gd name="connsiteY2" fmla="*/ 0 h 2462944"/>
                <a:gd name="connsiteX3" fmla="*/ 1233483 w 1543050"/>
                <a:gd name="connsiteY3" fmla="*/ 912638 h 2462944"/>
                <a:gd name="connsiteX4" fmla="*/ 1233483 w 1543050"/>
                <a:gd name="connsiteY4" fmla="*/ 1730751 h 2462944"/>
                <a:gd name="connsiteX5" fmla="*/ 1543050 w 1543050"/>
                <a:gd name="connsiteY5" fmla="*/ 1730751 h 2462944"/>
                <a:gd name="connsiteX6" fmla="*/ 771525 w 1543050"/>
                <a:gd name="connsiteY6" fmla="*/ 2462944 h 2462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3050" h="2462944">
                  <a:moveTo>
                    <a:pt x="0" y="1730751"/>
                  </a:moveTo>
                  <a:lnTo>
                    <a:pt x="309567" y="1730751"/>
                  </a:lnTo>
                  <a:lnTo>
                    <a:pt x="309567" y="0"/>
                  </a:lnTo>
                  <a:lnTo>
                    <a:pt x="1233483" y="912638"/>
                  </a:lnTo>
                  <a:lnTo>
                    <a:pt x="1233483" y="1730751"/>
                  </a:lnTo>
                  <a:lnTo>
                    <a:pt x="1543050" y="1730751"/>
                  </a:lnTo>
                  <a:lnTo>
                    <a:pt x="771525" y="2462944"/>
                  </a:lnTo>
                  <a:close/>
                </a:path>
              </a:pathLst>
            </a:custGeom>
            <a:solidFill>
              <a:srgbClr val="01ACBE"/>
            </a:solidFill>
            <a:ln>
              <a:noFill/>
            </a:ln>
            <a:effectLst>
              <a:outerShdw blurRad="152400" dist="177800" dir="2700000" sx="95000" sy="9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380420" y="2516864"/>
              <a:ext cx="7003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prstClr val="white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  <a:cs typeface="Iskoola Pota" panose="020B0502040204020203" pitchFamily="34" charset="0"/>
                </a:rPr>
                <a:t>01</a:t>
              </a:r>
              <a:endParaRPr lang="zh-CN" altLang="en-US" sz="2400" dirty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  <a:cs typeface="Iskoola Pota" panose="020B0502040204020203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741399" y="4442812"/>
            <a:ext cx="1595869" cy="1491229"/>
            <a:chOff x="2741397" y="4442811"/>
            <a:chExt cx="1595869" cy="1491229"/>
          </a:xfrm>
        </p:grpSpPr>
        <p:sp>
          <p:nvSpPr>
            <p:cNvPr id="25" name="等腰三角形 24"/>
            <p:cNvSpPr/>
            <p:nvPr/>
          </p:nvSpPr>
          <p:spPr>
            <a:xfrm flipV="1">
              <a:off x="3860172" y="5289172"/>
              <a:ext cx="477094" cy="233152"/>
            </a:xfrm>
            <a:prstGeom prst="triangle">
              <a:avLst>
                <a:gd name="adj" fmla="val 50907"/>
              </a:avLst>
            </a:prstGeom>
            <a:solidFill>
              <a:srgbClr val="FFB850"/>
            </a:solidFill>
            <a:ln>
              <a:noFill/>
            </a:ln>
            <a:effectLst>
              <a:innerShdw blurRad="152400" dist="762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6" name="任意多边形 25"/>
            <p:cNvSpPr/>
            <p:nvPr/>
          </p:nvSpPr>
          <p:spPr>
            <a:xfrm rot="8121110">
              <a:off x="2913287" y="4442811"/>
              <a:ext cx="934265" cy="1491229"/>
            </a:xfrm>
            <a:custGeom>
              <a:avLst/>
              <a:gdLst>
                <a:gd name="connsiteX0" fmla="*/ 0 w 1543050"/>
                <a:gd name="connsiteY0" fmla="*/ 1730751 h 2462944"/>
                <a:gd name="connsiteX1" fmla="*/ 309567 w 1543050"/>
                <a:gd name="connsiteY1" fmla="*/ 1730751 h 2462944"/>
                <a:gd name="connsiteX2" fmla="*/ 309567 w 1543050"/>
                <a:gd name="connsiteY2" fmla="*/ 0 h 2462944"/>
                <a:gd name="connsiteX3" fmla="*/ 1233483 w 1543050"/>
                <a:gd name="connsiteY3" fmla="*/ 912638 h 2462944"/>
                <a:gd name="connsiteX4" fmla="*/ 1233483 w 1543050"/>
                <a:gd name="connsiteY4" fmla="*/ 1730751 h 2462944"/>
                <a:gd name="connsiteX5" fmla="*/ 1543050 w 1543050"/>
                <a:gd name="connsiteY5" fmla="*/ 1730751 h 2462944"/>
                <a:gd name="connsiteX6" fmla="*/ 771525 w 1543050"/>
                <a:gd name="connsiteY6" fmla="*/ 2462944 h 2462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3050" h="2462944">
                  <a:moveTo>
                    <a:pt x="0" y="1730751"/>
                  </a:moveTo>
                  <a:lnTo>
                    <a:pt x="309567" y="1730751"/>
                  </a:lnTo>
                  <a:lnTo>
                    <a:pt x="309567" y="0"/>
                  </a:lnTo>
                  <a:lnTo>
                    <a:pt x="1233483" y="912638"/>
                  </a:lnTo>
                  <a:lnTo>
                    <a:pt x="1233483" y="1730751"/>
                  </a:lnTo>
                  <a:lnTo>
                    <a:pt x="1543050" y="1730751"/>
                  </a:lnTo>
                  <a:lnTo>
                    <a:pt x="771525" y="2462944"/>
                  </a:lnTo>
                  <a:close/>
                </a:path>
              </a:pathLst>
            </a:custGeom>
            <a:solidFill>
              <a:srgbClr val="FFB850"/>
            </a:solidFill>
            <a:ln>
              <a:noFill/>
            </a:ln>
            <a:effectLst>
              <a:outerShdw blurRad="152400" dist="177800" dir="2700000" sx="95000" sy="9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741397" y="4735114"/>
              <a:ext cx="7003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prstClr val="white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  <a:cs typeface="Iskoola Pota" panose="020B0502040204020203" pitchFamily="34" charset="0"/>
                </a:rPr>
                <a:t>03</a:t>
              </a:r>
              <a:endParaRPr lang="zh-CN" altLang="en-US" sz="2400" dirty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  <a:cs typeface="Iskoola Pota" panose="020B0502040204020203" pitchFamily="34" charset="0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4955297" y="2964241"/>
            <a:ext cx="934265" cy="1714887"/>
            <a:chOff x="4955294" y="2964239"/>
            <a:chExt cx="934265" cy="1714887"/>
          </a:xfrm>
        </p:grpSpPr>
        <p:sp>
          <p:nvSpPr>
            <p:cNvPr id="29" name="等腰三角形 28"/>
            <p:cNvSpPr/>
            <p:nvPr/>
          </p:nvSpPr>
          <p:spPr>
            <a:xfrm rot="14400000" flipV="1">
              <a:off x="5012936" y="3086210"/>
              <a:ext cx="477094" cy="233152"/>
            </a:xfrm>
            <a:prstGeom prst="triangle">
              <a:avLst>
                <a:gd name="adj" fmla="val 50907"/>
              </a:avLst>
            </a:prstGeom>
            <a:solidFill>
              <a:srgbClr val="E87071"/>
            </a:solidFill>
            <a:ln>
              <a:noFill/>
            </a:ln>
            <a:effectLst>
              <a:innerShdw blurRad="152400" dist="76200" dir="13500000">
                <a:prstClr val="black">
                  <a:alpha val="4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0" name="任意多边形 29"/>
            <p:cNvSpPr/>
            <p:nvPr/>
          </p:nvSpPr>
          <p:spPr>
            <a:xfrm rot="921110">
              <a:off x="4955294" y="3187897"/>
              <a:ext cx="934265" cy="1491229"/>
            </a:xfrm>
            <a:custGeom>
              <a:avLst/>
              <a:gdLst>
                <a:gd name="connsiteX0" fmla="*/ 0 w 1543050"/>
                <a:gd name="connsiteY0" fmla="*/ 1730751 h 2462944"/>
                <a:gd name="connsiteX1" fmla="*/ 309567 w 1543050"/>
                <a:gd name="connsiteY1" fmla="*/ 1730751 h 2462944"/>
                <a:gd name="connsiteX2" fmla="*/ 309567 w 1543050"/>
                <a:gd name="connsiteY2" fmla="*/ 0 h 2462944"/>
                <a:gd name="connsiteX3" fmla="*/ 1233483 w 1543050"/>
                <a:gd name="connsiteY3" fmla="*/ 912638 h 2462944"/>
                <a:gd name="connsiteX4" fmla="*/ 1233483 w 1543050"/>
                <a:gd name="connsiteY4" fmla="*/ 1730751 h 2462944"/>
                <a:gd name="connsiteX5" fmla="*/ 1543050 w 1543050"/>
                <a:gd name="connsiteY5" fmla="*/ 1730751 h 2462944"/>
                <a:gd name="connsiteX6" fmla="*/ 771525 w 1543050"/>
                <a:gd name="connsiteY6" fmla="*/ 2462944 h 2462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3050" h="2462944">
                  <a:moveTo>
                    <a:pt x="0" y="1730751"/>
                  </a:moveTo>
                  <a:lnTo>
                    <a:pt x="309567" y="1730751"/>
                  </a:lnTo>
                  <a:lnTo>
                    <a:pt x="309567" y="0"/>
                  </a:lnTo>
                  <a:lnTo>
                    <a:pt x="1233483" y="912638"/>
                  </a:lnTo>
                  <a:lnTo>
                    <a:pt x="1233483" y="1730751"/>
                  </a:lnTo>
                  <a:lnTo>
                    <a:pt x="1543050" y="1730751"/>
                  </a:lnTo>
                  <a:lnTo>
                    <a:pt x="771525" y="2462944"/>
                  </a:lnTo>
                  <a:close/>
                </a:path>
              </a:pathLst>
            </a:custGeom>
            <a:solidFill>
              <a:srgbClr val="E87071"/>
            </a:solidFill>
            <a:ln>
              <a:noFill/>
            </a:ln>
            <a:effectLst>
              <a:outerShdw blurRad="152400" dist="177800" dir="2700000" sx="95000" sy="95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5050591" y="3845902"/>
              <a:ext cx="7003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prstClr val="white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  <a:cs typeface="Iskoola Pota" panose="020B0502040204020203" pitchFamily="34" charset="0"/>
                </a:rPr>
                <a:t>02</a:t>
              </a:r>
              <a:endParaRPr lang="zh-CN" altLang="en-US" sz="2400" dirty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  <a:cs typeface="Iskoola Pota" panose="020B0502040204020203" pitchFamily="34" charset="0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3074453" y="3178283"/>
            <a:ext cx="19761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SN" altLang="zh-CN" sz="2000" dirty="0">
                <a:solidFill>
                  <a:prstClr val="black">
                    <a:lumMod val="50000"/>
                    <a:lumOff val="50000"/>
                  </a:prst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Raspberry Pi</a:t>
            </a:r>
            <a:endParaRPr lang="zh-CN" altLang="en-US" sz="2000" dirty="0">
              <a:solidFill>
                <a:prstClr val="black">
                  <a:lumMod val="50000"/>
                  <a:lumOff val="50000"/>
                </a:prst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2662545" y="3975212"/>
            <a:ext cx="1601747" cy="6669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SN" altLang="zh-CN" sz="1867" dirty="0">
                <a:solidFill>
                  <a:prstClr val="black">
                    <a:lumMod val="50000"/>
                    <a:lumOff val="50000"/>
                  </a:prst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Capteur ultrason</a:t>
            </a:r>
            <a:endParaRPr lang="zh-CN" altLang="en-US" sz="1867" dirty="0">
              <a:solidFill>
                <a:prstClr val="black">
                  <a:lumMod val="50000"/>
                  <a:lumOff val="50000"/>
                </a:prst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4309136" y="4676912"/>
            <a:ext cx="1562141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SN" altLang="zh-CN" sz="1867" dirty="0">
                <a:solidFill>
                  <a:prstClr val="black">
                    <a:lumMod val="50000"/>
                    <a:lumOff val="50000"/>
                  </a:prst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camera</a:t>
            </a:r>
            <a:endParaRPr lang="zh-CN" altLang="en-US" sz="1867" dirty="0">
              <a:solidFill>
                <a:prstClr val="black">
                  <a:lumMod val="50000"/>
                  <a:lumOff val="50000"/>
                </a:prst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005902" y="1336123"/>
            <a:ext cx="44500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SN" altLang="zh-CN" sz="3200" dirty="0">
                <a:solidFill>
                  <a:srgbClr val="E45C5B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RASPI-DETECTION</a:t>
            </a:r>
            <a:endParaRPr lang="zh-CN" altLang="en-US" sz="3200" dirty="0">
              <a:solidFill>
                <a:srgbClr val="E45C5B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6780302" y="2568292"/>
            <a:ext cx="4687177" cy="2120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nous allons  coupler un capteur ultrason et la caméra du Raspberry Pi pour créer un système de détection de mouvement qui prendra une photo de la « cible » à chaque mouvement détecté. 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  <a:sym typeface="Gill Sans" charset="0"/>
              </a:rPr>
              <a:t>。</a:t>
            </a:r>
            <a:endParaRPr lang="en-US" altLang="zh-CN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  <a:sym typeface="Lato Light" charset="0"/>
            </a:endParaRPr>
          </a:p>
        </p:txBody>
      </p: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C260125C-A16F-41D4-9C23-90FDBE3248CE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46" name="Freeform 5">
              <a:extLst>
                <a:ext uri="{FF2B5EF4-FFF2-40B4-BE49-F238E27FC236}">
                  <a16:creationId xmlns:a16="http://schemas.microsoft.com/office/drawing/2014/main" id="{EEAA33DD-4508-47B6-9E57-93D8981D14E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7" name="Freeform 5">
              <a:extLst>
                <a:ext uri="{FF2B5EF4-FFF2-40B4-BE49-F238E27FC236}">
                  <a16:creationId xmlns:a16="http://schemas.microsoft.com/office/drawing/2014/main" id="{BC5BEBD6-42EC-4C94-BB0E-2A18AB7D150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7A8681CE-A305-4C1E-AE61-5F3E9AFD02A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D433B1B5-D37B-4AF2-A822-482D01D2FF5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Freeform 5">
              <a:extLst>
                <a:ext uri="{FF2B5EF4-FFF2-40B4-BE49-F238E27FC236}">
                  <a16:creationId xmlns:a16="http://schemas.microsoft.com/office/drawing/2014/main" id="{24232686-444E-4C31-9C70-D31DF0D5D25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C664CECA-CA0A-406D-87A0-2115A6BEB2E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AFAB72C9-93BB-4580-9EDF-6BF6E9C527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2A3B5547-9688-4752-8CB4-4000C93021F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4" name="Freeform 5">
              <a:extLst>
                <a:ext uri="{FF2B5EF4-FFF2-40B4-BE49-F238E27FC236}">
                  <a16:creationId xmlns:a16="http://schemas.microsoft.com/office/drawing/2014/main" id="{5D52B743-3DE1-4775-A39B-D528997474E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5" name="Freeform 5">
              <a:extLst>
                <a:ext uri="{FF2B5EF4-FFF2-40B4-BE49-F238E27FC236}">
                  <a16:creationId xmlns:a16="http://schemas.microsoft.com/office/drawing/2014/main" id="{6E1D180C-99B1-4E49-97FB-AFC27BA6ABF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8901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-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1000" decel="5000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4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2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4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2" dur="4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4" presetID="2" presetClass="entr" presetSubtype="4" accel="7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39" presetID="2" presetClass="entr" presetSubtype="4" accel="7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2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44" presetID="2" presetClass="entr" presetSubtype="4" accel="7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6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49" presetID="2" presetClass="entr" presetSubtype="4" accel="70000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5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7" fill="hold">
                          <p:stCondLst>
                            <p:cond delay="indefinite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/>
          <p:bldP spid="33" grpId="0"/>
          <p:bldP spid="34" grpId="0"/>
          <p:bldP spid="35" grpId="0"/>
          <p:bldP spid="3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25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-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*.0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10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.4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" dur="500" accel="50000" fill="hold">
                                              <p:stCondLst>
                                                <p:cond delay="50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" dur="1000" decel="5000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4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2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4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0" presetID="2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2" dur="4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700"/>
                                </p:stCondLst>
                                <p:childTnLst>
                                  <p:par>
                                    <p:cTn id="34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200"/>
                                </p:stCondLst>
                                <p:childTnLst>
                                  <p:par>
                                    <p:cTn id="39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44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49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5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6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7" fill="hold">
                          <p:stCondLst>
                            <p:cond delay="indefinite"/>
                          </p:stCondLst>
                          <p:childTnLst>
                            <p:par>
                              <p:cTn id="5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9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2" grpId="0"/>
          <p:bldP spid="33" grpId="0"/>
          <p:bldP spid="34" grpId="0"/>
          <p:bldP spid="35" grpId="0"/>
          <p:bldP spid="37" grpId="0"/>
        </p:bldLst>
      </p:timing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文本框 31"/>
          <p:cNvSpPr txBox="1"/>
          <p:nvPr/>
        </p:nvSpPr>
        <p:spPr>
          <a:xfrm>
            <a:off x="477696" y="2239474"/>
            <a:ext cx="16293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SN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 Raspberry Pi</a:t>
            </a:r>
            <a:endParaRPr lang="zh-CN" altLang="en-US" sz="2133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2" name="文本框 37"/>
          <p:cNvSpPr txBox="1"/>
          <p:nvPr/>
        </p:nvSpPr>
        <p:spPr>
          <a:xfrm>
            <a:off x="380616" y="4749186"/>
            <a:ext cx="1750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SN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caméra Raspberry Pi</a:t>
            </a:r>
            <a:endParaRPr lang="zh-CN" altLang="en-US" sz="2133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3" name="文本框 40"/>
          <p:cNvSpPr txBox="1"/>
          <p:nvPr/>
        </p:nvSpPr>
        <p:spPr>
          <a:xfrm>
            <a:off x="3584520" y="2204642"/>
            <a:ext cx="1554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résistance de 330 ohm</a:t>
            </a:r>
            <a:endParaRPr lang="zh-CN" altLang="en-US" sz="2133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4" name="文本框 43"/>
          <p:cNvSpPr txBox="1"/>
          <p:nvPr/>
        </p:nvSpPr>
        <p:spPr>
          <a:xfrm>
            <a:off x="3606186" y="4533428"/>
            <a:ext cx="15546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résistance de 470 ohm</a:t>
            </a:r>
            <a:endParaRPr lang="zh-CN" altLang="en-US" sz="2133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5" name="文本框 46"/>
          <p:cNvSpPr txBox="1"/>
          <p:nvPr/>
        </p:nvSpPr>
        <p:spPr>
          <a:xfrm>
            <a:off x="6537747" y="2036140"/>
            <a:ext cx="20840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SN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 capteur ultrason HC-SR04</a:t>
            </a:r>
            <a:endParaRPr lang="zh-CN" altLang="en-US" sz="2133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86" name="文本框 49"/>
          <p:cNvSpPr txBox="1"/>
          <p:nvPr/>
        </p:nvSpPr>
        <p:spPr>
          <a:xfrm>
            <a:off x="6715455" y="4167143"/>
            <a:ext cx="181381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Une planche de prototypage (ou breadboard)</a:t>
            </a:r>
            <a:endParaRPr lang="zh-CN" altLang="en-US" sz="2133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2053179" y="1768602"/>
            <a:ext cx="1629337" cy="1452611"/>
            <a:chOff x="1664181" y="1184759"/>
            <a:chExt cx="1629125" cy="1452947"/>
          </a:xfrm>
        </p:grpSpPr>
        <p:grpSp>
          <p:nvGrpSpPr>
            <p:cNvPr id="88" name="组合 87"/>
            <p:cNvGrpSpPr/>
            <p:nvPr/>
          </p:nvGrpSpPr>
          <p:grpSpPr>
            <a:xfrm>
              <a:off x="1664181" y="1184759"/>
              <a:ext cx="1629125" cy="1452947"/>
              <a:chOff x="3337529" y="1161598"/>
              <a:chExt cx="2138277" cy="1907040"/>
            </a:xfrm>
          </p:grpSpPr>
          <p:sp>
            <p:nvSpPr>
              <p:cNvPr id="92" name="任意多边形 91"/>
              <p:cNvSpPr>
                <a:spLocks/>
              </p:cNvSpPr>
              <p:nvPr/>
            </p:nvSpPr>
            <p:spPr bwMode="auto">
              <a:xfrm rot="10800000">
                <a:off x="3342359" y="1161598"/>
                <a:ext cx="2123116" cy="1895135"/>
              </a:xfrm>
              <a:custGeom>
                <a:avLst/>
                <a:gdLst>
                  <a:gd name="connsiteX0" fmla="*/ 1795626 w 2791387"/>
                  <a:gd name="connsiteY0" fmla="*/ 2117139 h 2491648"/>
                  <a:gd name="connsiteX1" fmla="*/ 1950063 w 2791387"/>
                  <a:gd name="connsiteY1" fmla="*/ 2028434 h 2491648"/>
                  <a:gd name="connsiteX2" fmla="*/ 2350454 w 2791387"/>
                  <a:gd name="connsiteY2" fmla="*/ 1334530 h 2491648"/>
                  <a:gd name="connsiteX3" fmla="*/ 2350454 w 2791387"/>
                  <a:gd name="connsiteY3" fmla="*/ 1157119 h 2491648"/>
                  <a:gd name="connsiteX4" fmla="*/ 1950063 w 2791387"/>
                  <a:gd name="connsiteY4" fmla="*/ 463215 h 2491648"/>
                  <a:gd name="connsiteX5" fmla="*/ 1795626 w 2791387"/>
                  <a:gd name="connsiteY5" fmla="*/ 374509 h 2491648"/>
                  <a:gd name="connsiteX6" fmla="*/ 994844 w 2791387"/>
                  <a:gd name="connsiteY6" fmla="*/ 374509 h 2491648"/>
                  <a:gd name="connsiteX7" fmla="*/ 840408 w 2791387"/>
                  <a:gd name="connsiteY7" fmla="*/ 463215 h 2491648"/>
                  <a:gd name="connsiteX8" fmla="*/ 440017 w 2791387"/>
                  <a:gd name="connsiteY8" fmla="*/ 1157119 h 2491648"/>
                  <a:gd name="connsiteX9" fmla="*/ 440017 w 2791387"/>
                  <a:gd name="connsiteY9" fmla="*/ 1334530 h 2491648"/>
                  <a:gd name="connsiteX10" fmla="*/ 840408 w 2791387"/>
                  <a:gd name="connsiteY10" fmla="*/ 2028434 h 2491648"/>
                  <a:gd name="connsiteX11" fmla="*/ 994844 w 2791387"/>
                  <a:gd name="connsiteY11" fmla="*/ 2117139 h 2491648"/>
                  <a:gd name="connsiteX12" fmla="*/ 1967414 w 2791387"/>
                  <a:gd name="connsiteY12" fmla="*/ 2491648 h 2491648"/>
                  <a:gd name="connsiteX13" fmla="*/ 822440 w 2791387"/>
                  <a:gd name="connsiteY13" fmla="*/ 2491648 h 2491648"/>
                  <a:gd name="connsiteX14" fmla="*/ 601623 w 2791387"/>
                  <a:gd name="connsiteY14" fmla="*/ 2364815 h 2491648"/>
                  <a:gd name="connsiteX15" fmla="*/ 29136 w 2791387"/>
                  <a:gd name="connsiteY15" fmla="*/ 1372657 h 2491648"/>
                  <a:gd name="connsiteX16" fmla="*/ 29136 w 2791387"/>
                  <a:gd name="connsiteY16" fmla="*/ 1118992 h 2491648"/>
                  <a:gd name="connsiteX17" fmla="*/ 601623 w 2791387"/>
                  <a:gd name="connsiteY17" fmla="*/ 126833 h 2491648"/>
                  <a:gd name="connsiteX18" fmla="*/ 822440 w 2791387"/>
                  <a:gd name="connsiteY18" fmla="*/ 0 h 2491648"/>
                  <a:gd name="connsiteX19" fmla="*/ 1967414 w 2791387"/>
                  <a:gd name="connsiteY19" fmla="*/ 0 h 2491648"/>
                  <a:gd name="connsiteX20" fmla="*/ 2188231 w 2791387"/>
                  <a:gd name="connsiteY20" fmla="*/ 126833 h 2491648"/>
                  <a:gd name="connsiteX21" fmla="*/ 2760718 w 2791387"/>
                  <a:gd name="connsiteY21" fmla="*/ 1118992 h 2491648"/>
                  <a:gd name="connsiteX22" fmla="*/ 2760718 w 2791387"/>
                  <a:gd name="connsiteY22" fmla="*/ 1372657 h 2491648"/>
                  <a:gd name="connsiteX23" fmla="*/ 2188231 w 2791387"/>
                  <a:gd name="connsiteY23" fmla="*/ 2364815 h 2491648"/>
                  <a:gd name="connsiteX24" fmla="*/ 1967414 w 2791387"/>
                  <a:gd name="connsiteY24" fmla="*/ 2491648 h 2491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791387" h="2491648">
                    <a:moveTo>
                      <a:pt x="1795626" y="2117139"/>
                    </a:moveTo>
                    <a:cubicBezTo>
                      <a:pt x="1852825" y="2117139"/>
                      <a:pt x="1921463" y="2077079"/>
                      <a:pt x="1950063" y="2028434"/>
                    </a:cubicBezTo>
                    <a:cubicBezTo>
                      <a:pt x="1950063" y="2028434"/>
                      <a:pt x="1950063" y="2028434"/>
                      <a:pt x="2350454" y="1334530"/>
                    </a:cubicBezTo>
                    <a:cubicBezTo>
                      <a:pt x="2379053" y="1285885"/>
                      <a:pt x="2379053" y="1205764"/>
                      <a:pt x="2350454" y="1157119"/>
                    </a:cubicBezTo>
                    <a:cubicBezTo>
                      <a:pt x="2350454" y="1157119"/>
                      <a:pt x="2350454" y="1157119"/>
                      <a:pt x="1950063" y="463215"/>
                    </a:cubicBezTo>
                    <a:cubicBezTo>
                      <a:pt x="1921463" y="414570"/>
                      <a:pt x="1852825" y="374509"/>
                      <a:pt x="1795626" y="374509"/>
                    </a:cubicBezTo>
                    <a:cubicBezTo>
                      <a:pt x="1795626" y="374509"/>
                      <a:pt x="1795626" y="374509"/>
                      <a:pt x="994844" y="374509"/>
                    </a:cubicBezTo>
                    <a:cubicBezTo>
                      <a:pt x="939075" y="374509"/>
                      <a:pt x="869007" y="414570"/>
                      <a:pt x="840408" y="463215"/>
                    </a:cubicBezTo>
                    <a:cubicBezTo>
                      <a:pt x="840408" y="463215"/>
                      <a:pt x="840408" y="463215"/>
                      <a:pt x="440017" y="1157119"/>
                    </a:cubicBezTo>
                    <a:cubicBezTo>
                      <a:pt x="412847" y="1205764"/>
                      <a:pt x="412847" y="1285885"/>
                      <a:pt x="440017" y="1334530"/>
                    </a:cubicBezTo>
                    <a:cubicBezTo>
                      <a:pt x="440017" y="1334530"/>
                      <a:pt x="440017" y="1334530"/>
                      <a:pt x="840408" y="2028434"/>
                    </a:cubicBezTo>
                    <a:cubicBezTo>
                      <a:pt x="869007" y="2077079"/>
                      <a:pt x="939075" y="2117139"/>
                      <a:pt x="994844" y="2117139"/>
                    </a:cubicBezTo>
                    <a:close/>
                    <a:moveTo>
                      <a:pt x="1967414" y="2491648"/>
                    </a:moveTo>
                    <a:lnTo>
                      <a:pt x="822440" y="2491648"/>
                    </a:lnTo>
                    <a:cubicBezTo>
                      <a:pt x="742700" y="2491648"/>
                      <a:pt x="642515" y="2434369"/>
                      <a:pt x="601623" y="2364815"/>
                    </a:cubicBezTo>
                    <a:cubicBezTo>
                      <a:pt x="29136" y="1372657"/>
                      <a:pt x="29136" y="1372657"/>
                      <a:pt x="29136" y="1372657"/>
                    </a:cubicBezTo>
                    <a:cubicBezTo>
                      <a:pt x="-9712" y="1303103"/>
                      <a:pt x="-9712" y="1188545"/>
                      <a:pt x="29136" y="1118992"/>
                    </a:cubicBezTo>
                    <a:cubicBezTo>
                      <a:pt x="601623" y="126833"/>
                      <a:pt x="601623" y="126833"/>
                      <a:pt x="601623" y="126833"/>
                    </a:cubicBezTo>
                    <a:cubicBezTo>
                      <a:pt x="642515" y="57280"/>
                      <a:pt x="742700" y="0"/>
                      <a:pt x="822440" y="0"/>
                    </a:cubicBezTo>
                    <a:cubicBezTo>
                      <a:pt x="1967414" y="0"/>
                      <a:pt x="1967414" y="0"/>
                      <a:pt x="1967414" y="0"/>
                    </a:cubicBezTo>
                    <a:cubicBezTo>
                      <a:pt x="2049198" y="0"/>
                      <a:pt x="2147339" y="57280"/>
                      <a:pt x="2188231" y="126833"/>
                    </a:cubicBezTo>
                    <a:cubicBezTo>
                      <a:pt x="2760718" y="1118992"/>
                      <a:pt x="2760718" y="1118992"/>
                      <a:pt x="2760718" y="1118992"/>
                    </a:cubicBezTo>
                    <a:cubicBezTo>
                      <a:pt x="2801610" y="1188545"/>
                      <a:pt x="2801610" y="1303103"/>
                      <a:pt x="2760718" y="1372657"/>
                    </a:cubicBezTo>
                    <a:cubicBezTo>
                      <a:pt x="2188231" y="2364815"/>
                      <a:pt x="2188231" y="2364815"/>
                      <a:pt x="2188231" y="2364815"/>
                    </a:cubicBezTo>
                    <a:cubicBezTo>
                      <a:pt x="2147339" y="2434369"/>
                      <a:pt x="2049198" y="2491648"/>
                      <a:pt x="1967414" y="2491648"/>
                    </a:cubicBezTo>
                    <a:close/>
                  </a:path>
                </a:pathLst>
              </a:custGeom>
              <a:solidFill>
                <a:srgbClr val="FFB850"/>
              </a:solidFill>
              <a:ln w="19050">
                <a:noFill/>
              </a:ln>
              <a:effectLst>
                <a:innerShdw blurRad="63500" dist="63500" dir="27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93" name="Freeform 5"/>
              <p:cNvSpPr>
                <a:spLocks/>
              </p:cNvSpPr>
              <p:nvPr/>
            </p:nvSpPr>
            <p:spPr bwMode="auto">
              <a:xfrm rot="10800000">
                <a:off x="3337529" y="1173504"/>
                <a:ext cx="2138277" cy="189513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0">
                      <a:schemeClr val="bg1"/>
                    </a:gs>
                    <a:gs pos="100000">
                      <a:srgbClr val="B4B4B4"/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94" name="Freeform 5"/>
              <p:cNvSpPr>
                <a:spLocks/>
              </p:cNvSpPr>
              <p:nvPr/>
            </p:nvSpPr>
            <p:spPr bwMode="auto">
              <a:xfrm rot="10800000">
                <a:off x="3656172" y="1456205"/>
                <a:ext cx="1495486" cy="1325435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sp>
          <p:nvSpPr>
            <p:cNvPr id="90" name="Freeform 9"/>
            <p:cNvSpPr>
              <a:spLocks/>
            </p:cNvSpPr>
            <p:nvPr/>
          </p:nvSpPr>
          <p:spPr bwMode="auto">
            <a:xfrm>
              <a:off x="2341543" y="1771279"/>
              <a:ext cx="274399" cy="285705"/>
            </a:xfrm>
            <a:custGeom>
              <a:avLst/>
              <a:gdLst>
                <a:gd name="T0" fmla="*/ 50 w 152"/>
                <a:gd name="T1" fmla="*/ 147 h 159"/>
                <a:gd name="T2" fmla="*/ 39 w 152"/>
                <a:gd name="T3" fmla="*/ 147 h 159"/>
                <a:gd name="T4" fmla="*/ 76 w 152"/>
                <a:gd name="T5" fmla="*/ 159 h 159"/>
                <a:gd name="T6" fmla="*/ 114 w 152"/>
                <a:gd name="T7" fmla="*/ 147 h 159"/>
                <a:gd name="T8" fmla="*/ 103 w 152"/>
                <a:gd name="T9" fmla="*/ 147 h 159"/>
                <a:gd name="T10" fmla="*/ 152 w 152"/>
                <a:gd name="T11" fmla="*/ 76 h 159"/>
                <a:gd name="T12" fmla="*/ 76 w 152"/>
                <a:gd name="T13" fmla="*/ 0 h 159"/>
                <a:gd name="T14" fmla="*/ 0 w 152"/>
                <a:gd name="T15" fmla="*/ 76 h 159"/>
                <a:gd name="T16" fmla="*/ 50 w 152"/>
                <a:gd name="T17" fmla="*/ 147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2" h="159">
                  <a:moveTo>
                    <a:pt x="50" y="147"/>
                  </a:moveTo>
                  <a:cubicBezTo>
                    <a:pt x="39" y="147"/>
                    <a:pt x="39" y="147"/>
                    <a:pt x="39" y="147"/>
                  </a:cubicBezTo>
                  <a:cubicBezTo>
                    <a:pt x="39" y="152"/>
                    <a:pt x="53" y="159"/>
                    <a:pt x="76" y="159"/>
                  </a:cubicBezTo>
                  <a:cubicBezTo>
                    <a:pt x="99" y="159"/>
                    <a:pt x="113" y="152"/>
                    <a:pt x="114" y="147"/>
                  </a:cubicBezTo>
                  <a:cubicBezTo>
                    <a:pt x="103" y="147"/>
                    <a:pt x="103" y="147"/>
                    <a:pt x="103" y="147"/>
                  </a:cubicBezTo>
                  <a:cubicBezTo>
                    <a:pt x="131" y="136"/>
                    <a:pt x="152" y="108"/>
                    <a:pt x="152" y="76"/>
                  </a:cubicBezTo>
                  <a:cubicBezTo>
                    <a:pt x="152" y="34"/>
                    <a:pt x="118" y="0"/>
                    <a:pt x="76" y="0"/>
                  </a:cubicBezTo>
                  <a:cubicBezTo>
                    <a:pt x="34" y="0"/>
                    <a:pt x="0" y="34"/>
                    <a:pt x="0" y="76"/>
                  </a:cubicBezTo>
                  <a:cubicBezTo>
                    <a:pt x="0" y="108"/>
                    <a:pt x="21" y="136"/>
                    <a:pt x="50" y="147"/>
                  </a:cubicBezTo>
                  <a:close/>
                </a:path>
              </a:pathLst>
            </a:custGeom>
            <a:solidFill>
              <a:srgbClr val="FFB8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33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5097428" y="1557227"/>
            <a:ext cx="1629337" cy="1452611"/>
            <a:chOff x="6112735" y="838508"/>
            <a:chExt cx="1629125" cy="1452947"/>
          </a:xfrm>
        </p:grpSpPr>
        <p:grpSp>
          <p:nvGrpSpPr>
            <p:cNvPr id="96" name="组合 95"/>
            <p:cNvGrpSpPr/>
            <p:nvPr/>
          </p:nvGrpSpPr>
          <p:grpSpPr>
            <a:xfrm>
              <a:off x="6112735" y="838508"/>
              <a:ext cx="1629125" cy="1452947"/>
              <a:chOff x="3337530" y="1161598"/>
              <a:chExt cx="2138278" cy="1907040"/>
            </a:xfrm>
          </p:grpSpPr>
          <p:sp>
            <p:nvSpPr>
              <p:cNvPr id="100" name="任意多边形 99"/>
              <p:cNvSpPr>
                <a:spLocks/>
              </p:cNvSpPr>
              <p:nvPr/>
            </p:nvSpPr>
            <p:spPr bwMode="auto">
              <a:xfrm rot="10800000">
                <a:off x="3342359" y="1161598"/>
                <a:ext cx="2123116" cy="1895135"/>
              </a:xfrm>
              <a:custGeom>
                <a:avLst/>
                <a:gdLst>
                  <a:gd name="connsiteX0" fmla="*/ 1795626 w 2791387"/>
                  <a:gd name="connsiteY0" fmla="*/ 2117139 h 2491648"/>
                  <a:gd name="connsiteX1" fmla="*/ 1950063 w 2791387"/>
                  <a:gd name="connsiteY1" fmla="*/ 2028434 h 2491648"/>
                  <a:gd name="connsiteX2" fmla="*/ 2350454 w 2791387"/>
                  <a:gd name="connsiteY2" fmla="*/ 1334530 h 2491648"/>
                  <a:gd name="connsiteX3" fmla="*/ 2350454 w 2791387"/>
                  <a:gd name="connsiteY3" fmla="*/ 1157119 h 2491648"/>
                  <a:gd name="connsiteX4" fmla="*/ 1950063 w 2791387"/>
                  <a:gd name="connsiteY4" fmla="*/ 463215 h 2491648"/>
                  <a:gd name="connsiteX5" fmla="*/ 1795626 w 2791387"/>
                  <a:gd name="connsiteY5" fmla="*/ 374509 h 2491648"/>
                  <a:gd name="connsiteX6" fmla="*/ 994844 w 2791387"/>
                  <a:gd name="connsiteY6" fmla="*/ 374509 h 2491648"/>
                  <a:gd name="connsiteX7" fmla="*/ 840408 w 2791387"/>
                  <a:gd name="connsiteY7" fmla="*/ 463215 h 2491648"/>
                  <a:gd name="connsiteX8" fmla="*/ 440017 w 2791387"/>
                  <a:gd name="connsiteY8" fmla="*/ 1157119 h 2491648"/>
                  <a:gd name="connsiteX9" fmla="*/ 440017 w 2791387"/>
                  <a:gd name="connsiteY9" fmla="*/ 1334530 h 2491648"/>
                  <a:gd name="connsiteX10" fmla="*/ 840408 w 2791387"/>
                  <a:gd name="connsiteY10" fmla="*/ 2028434 h 2491648"/>
                  <a:gd name="connsiteX11" fmla="*/ 994844 w 2791387"/>
                  <a:gd name="connsiteY11" fmla="*/ 2117139 h 2491648"/>
                  <a:gd name="connsiteX12" fmla="*/ 1967414 w 2791387"/>
                  <a:gd name="connsiteY12" fmla="*/ 2491648 h 2491648"/>
                  <a:gd name="connsiteX13" fmla="*/ 822440 w 2791387"/>
                  <a:gd name="connsiteY13" fmla="*/ 2491648 h 2491648"/>
                  <a:gd name="connsiteX14" fmla="*/ 601623 w 2791387"/>
                  <a:gd name="connsiteY14" fmla="*/ 2364815 h 2491648"/>
                  <a:gd name="connsiteX15" fmla="*/ 29136 w 2791387"/>
                  <a:gd name="connsiteY15" fmla="*/ 1372657 h 2491648"/>
                  <a:gd name="connsiteX16" fmla="*/ 29136 w 2791387"/>
                  <a:gd name="connsiteY16" fmla="*/ 1118992 h 2491648"/>
                  <a:gd name="connsiteX17" fmla="*/ 601623 w 2791387"/>
                  <a:gd name="connsiteY17" fmla="*/ 126833 h 2491648"/>
                  <a:gd name="connsiteX18" fmla="*/ 822440 w 2791387"/>
                  <a:gd name="connsiteY18" fmla="*/ 0 h 2491648"/>
                  <a:gd name="connsiteX19" fmla="*/ 1967414 w 2791387"/>
                  <a:gd name="connsiteY19" fmla="*/ 0 h 2491648"/>
                  <a:gd name="connsiteX20" fmla="*/ 2188231 w 2791387"/>
                  <a:gd name="connsiteY20" fmla="*/ 126833 h 2491648"/>
                  <a:gd name="connsiteX21" fmla="*/ 2760718 w 2791387"/>
                  <a:gd name="connsiteY21" fmla="*/ 1118992 h 2491648"/>
                  <a:gd name="connsiteX22" fmla="*/ 2760718 w 2791387"/>
                  <a:gd name="connsiteY22" fmla="*/ 1372657 h 2491648"/>
                  <a:gd name="connsiteX23" fmla="*/ 2188231 w 2791387"/>
                  <a:gd name="connsiteY23" fmla="*/ 2364815 h 2491648"/>
                  <a:gd name="connsiteX24" fmla="*/ 1967414 w 2791387"/>
                  <a:gd name="connsiteY24" fmla="*/ 2491648 h 2491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791387" h="2491648">
                    <a:moveTo>
                      <a:pt x="1795626" y="2117139"/>
                    </a:moveTo>
                    <a:cubicBezTo>
                      <a:pt x="1852825" y="2117139"/>
                      <a:pt x="1921463" y="2077079"/>
                      <a:pt x="1950063" y="2028434"/>
                    </a:cubicBezTo>
                    <a:cubicBezTo>
                      <a:pt x="1950063" y="2028434"/>
                      <a:pt x="1950063" y="2028434"/>
                      <a:pt x="2350454" y="1334530"/>
                    </a:cubicBezTo>
                    <a:cubicBezTo>
                      <a:pt x="2379053" y="1285885"/>
                      <a:pt x="2379053" y="1205764"/>
                      <a:pt x="2350454" y="1157119"/>
                    </a:cubicBezTo>
                    <a:cubicBezTo>
                      <a:pt x="2350454" y="1157119"/>
                      <a:pt x="2350454" y="1157119"/>
                      <a:pt x="1950063" y="463215"/>
                    </a:cubicBezTo>
                    <a:cubicBezTo>
                      <a:pt x="1921463" y="414570"/>
                      <a:pt x="1852825" y="374509"/>
                      <a:pt x="1795626" y="374509"/>
                    </a:cubicBezTo>
                    <a:cubicBezTo>
                      <a:pt x="1795626" y="374509"/>
                      <a:pt x="1795626" y="374509"/>
                      <a:pt x="994844" y="374509"/>
                    </a:cubicBezTo>
                    <a:cubicBezTo>
                      <a:pt x="939075" y="374509"/>
                      <a:pt x="869007" y="414570"/>
                      <a:pt x="840408" y="463215"/>
                    </a:cubicBezTo>
                    <a:cubicBezTo>
                      <a:pt x="840408" y="463215"/>
                      <a:pt x="840408" y="463215"/>
                      <a:pt x="440017" y="1157119"/>
                    </a:cubicBezTo>
                    <a:cubicBezTo>
                      <a:pt x="412847" y="1205764"/>
                      <a:pt x="412847" y="1285885"/>
                      <a:pt x="440017" y="1334530"/>
                    </a:cubicBezTo>
                    <a:cubicBezTo>
                      <a:pt x="440017" y="1334530"/>
                      <a:pt x="440017" y="1334530"/>
                      <a:pt x="840408" y="2028434"/>
                    </a:cubicBezTo>
                    <a:cubicBezTo>
                      <a:pt x="869007" y="2077079"/>
                      <a:pt x="939075" y="2117139"/>
                      <a:pt x="994844" y="2117139"/>
                    </a:cubicBezTo>
                    <a:close/>
                    <a:moveTo>
                      <a:pt x="1967414" y="2491648"/>
                    </a:moveTo>
                    <a:lnTo>
                      <a:pt x="822440" y="2491648"/>
                    </a:lnTo>
                    <a:cubicBezTo>
                      <a:pt x="742700" y="2491648"/>
                      <a:pt x="642515" y="2434369"/>
                      <a:pt x="601623" y="2364815"/>
                    </a:cubicBezTo>
                    <a:cubicBezTo>
                      <a:pt x="29136" y="1372657"/>
                      <a:pt x="29136" y="1372657"/>
                      <a:pt x="29136" y="1372657"/>
                    </a:cubicBezTo>
                    <a:cubicBezTo>
                      <a:pt x="-9712" y="1303103"/>
                      <a:pt x="-9712" y="1188545"/>
                      <a:pt x="29136" y="1118992"/>
                    </a:cubicBezTo>
                    <a:cubicBezTo>
                      <a:pt x="601623" y="126833"/>
                      <a:pt x="601623" y="126833"/>
                      <a:pt x="601623" y="126833"/>
                    </a:cubicBezTo>
                    <a:cubicBezTo>
                      <a:pt x="642515" y="57280"/>
                      <a:pt x="742700" y="0"/>
                      <a:pt x="822440" y="0"/>
                    </a:cubicBezTo>
                    <a:cubicBezTo>
                      <a:pt x="1967414" y="0"/>
                      <a:pt x="1967414" y="0"/>
                      <a:pt x="1967414" y="0"/>
                    </a:cubicBezTo>
                    <a:cubicBezTo>
                      <a:pt x="2049198" y="0"/>
                      <a:pt x="2147339" y="57280"/>
                      <a:pt x="2188231" y="126833"/>
                    </a:cubicBezTo>
                    <a:cubicBezTo>
                      <a:pt x="2760718" y="1118992"/>
                      <a:pt x="2760718" y="1118992"/>
                      <a:pt x="2760718" y="1118992"/>
                    </a:cubicBezTo>
                    <a:cubicBezTo>
                      <a:pt x="2801610" y="1188545"/>
                      <a:pt x="2801610" y="1303103"/>
                      <a:pt x="2760718" y="1372657"/>
                    </a:cubicBezTo>
                    <a:cubicBezTo>
                      <a:pt x="2188231" y="2364815"/>
                      <a:pt x="2188231" y="2364815"/>
                      <a:pt x="2188231" y="2364815"/>
                    </a:cubicBezTo>
                    <a:cubicBezTo>
                      <a:pt x="2147339" y="2434369"/>
                      <a:pt x="2049198" y="2491648"/>
                      <a:pt x="1967414" y="2491648"/>
                    </a:cubicBezTo>
                    <a:close/>
                  </a:path>
                </a:pathLst>
              </a:custGeom>
              <a:solidFill>
                <a:srgbClr val="01ACBE"/>
              </a:solidFill>
              <a:ln w="19050">
                <a:noFill/>
              </a:ln>
              <a:effectLst>
                <a:innerShdw blurRad="63500" dist="63500" dir="27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01" name="Freeform 5"/>
              <p:cNvSpPr>
                <a:spLocks/>
              </p:cNvSpPr>
              <p:nvPr/>
            </p:nvSpPr>
            <p:spPr bwMode="auto">
              <a:xfrm rot="10800000">
                <a:off x="3337530" y="1173505"/>
                <a:ext cx="2138278" cy="1895133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0">
                      <a:schemeClr val="bg1"/>
                    </a:gs>
                    <a:gs pos="100000">
                      <a:srgbClr val="B4B4B4"/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02" name="Freeform 5"/>
              <p:cNvSpPr>
                <a:spLocks/>
              </p:cNvSpPr>
              <p:nvPr/>
            </p:nvSpPr>
            <p:spPr bwMode="auto">
              <a:xfrm rot="10800000">
                <a:off x="3656172" y="1456205"/>
                <a:ext cx="1495486" cy="1325435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97" name="Group 13"/>
            <p:cNvGrpSpPr>
              <a:grpSpLocks noChangeAspect="1"/>
            </p:cNvGrpSpPr>
            <p:nvPr/>
          </p:nvGrpSpPr>
          <p:grpSpPr bwMode="auto">
            <a:xfrm>
              <a:off x="6644553" y="1309632"/>
              <a:ext cx="561290" cy="567916"/>
              <a:chOff x="2426" y="2781"/>
              <a:chExt cx="593" cy="600"/>
            </a:xfrm>
            <a:solidFill>
              <a:srgbClr val="01ACBE"/>
            </a:solidFill>
          </p:grpSpPr>
          <p:sp>
            <p:nvSpPr>
              <p:cNvPr id="98" name="Freeform 14"/>
              <p:cNvSpPr>
                <a:spLocks/>
              </p:cNvSpPr>
              <p:nvPr/>
            </p:nvSpPr>
            <p:spPr bwMode="auto">
              <a:xfrm>
                <a:off x="2442" y="2805"/>
                <a:ext cx="577" cy="576"/>
              </a:xfrm>
              <a:custGeom>
                <a:avLst/>
                <a:gdLst>
                  <a:gd name="T0" fmla="*/ 0 w 241"/>
                  <a:gd name="T1" fmla="*/ 115 h 241"/>
                  <a:gd name="T2" fmla="*/ 0 w 241"/>
                  <a:gd name="T3" fmla="*/ 121 h 241"/>
                  <a:gd name="T4" fmla="*/ 121 w 241"/>
                  <a:gd name="T5" fmla="*/ 241 h 241"/>
                  <a:gd name="T6" fmla="*/ 241 w 241"/>
                  <a:gd name="T7" fmla="*/ 121 h 241"/>
                  <a:gd name="T8" fmla="*/ 121 w 241"/>
                  <a:gd name="T9" fmla="*/ 0 h 241"/>
                  <a:gd name="T10" fmla="*/ 121 w 241"/>
                  <a:gd name="T11" fmla="*/ 115 h 241"/>
                  <a:gd name="T12" fmla="*/ 0 w 241"/>
                  <a:gd name="T13" fmla="*/ 115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" h="241">
                    <a:moveTo>
                      <a:pt x="0" y="115"/>
                    </a:moveTo>
                    <a:cubicBezTo>
                      <a:pt x="0" y="117"/>
                      <a:pt x="0" y="119"/>
                      <a:pt x="0" y="121"/>
                    </a:cubicBezTo>
                    <a:cubicBezTo>
                      <a:pt x="0" y="187"/>
                      <a:pt x="54" y="241"/>
                      <a:pt x="121" y="241"/>
                    </a:cubicBezTo>
                    <a:cubicBezTo>
                      <a:pt x="187" y="241"/>
                      <a:pt x="241" y="187"/>
                      <a:pt x="241" y="121"/>
                    </a:cubicBezTo>
                    <a:cubicBezTo>
                      <a:pt x="241" y="54"/>
                      <a:pt x="187" y="0"/>
                      <a:pt x="121" y="0"/>
                    </a:cubicBezTo>
                    <a:cubicBezTo>
                      <a:pt x="121" y="115"/>
                      <a:pt x="121" y="115"/>
                      <a:pt x="121" y="115"/>
                    </a:cubicBezTo>
                    <a:lnTo>
                      <a:pt x="0" y="1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99" name="Freeform 15"/>
              <p:cNvSpPr>
                <a:spLocks noEditPoints="1"/>
              </p:cNvSpPr>
              <p:nvPr/>
            </p:nvSpPr>
            <p:spPr bwMode="auto">
              <a:xfrm>
                <a:off x="2426" y="2781"/>
                <a:ext cx="275" cy="273"/>
              </a:xfrm>
              <a:custGeom>
                <a:avLst/>
                <a:gdLst>
                  <a:gd name="T0" fmla="*/ 0 w 115"/>
                  <a:gd name="T1" fmla="*/ 114 h 114"/>
                  <a:gd name="T2" fmla="*/ 115 w 115"/>
                  <a:gd name="T3" fmla="*/ 114 h 114"/>
                  <a:gd name="T4" fmla="*/ 115 w 115"/>
                  <a:gd name="T5" fmla="*/ 0 h 114"/>
                  <a:gd name="T6" fmla="*/ 0 w 115"/>
                  <a:gd name="T7" fmla="*/ 114 h 114"/>
                  <a:gd name="T8" fmla="*/ 15 w 115"/>
                  <a:gd name="T9" fmla="*/ 104 h 114"/>
                  <a:gd name="T10" fmla="*/ 104 w 115"/>
                  <a:gd name="T11" fmla="*/ 14 h 114"/>
                  <a:gd name="T12" fmla="*/ 104 w 115"/>
                  <a:gd name="T13" fmla="*/ 104 h 114"/>
                  <a:gd name="T14" fmla="*/ 15 w 115"/>
                  <a:gd name="T15" fmla="*/ 10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114">
                    <a:moveTo>
                      <a:pt x="0" y="114"/>
                    </a:moveTo>
                    <a:cubicBezTo>
                      <a:pt x="115" y="114"/>
                      <a:pt x="115" y="114"/>
                      <a:pt x="115" y="114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51" y="0"/>
                      <a:pt x="0" y="51"/>
                      <a:pt x="0" y="114"/>
                    </a:cubicBezTo>
                    <a:close/>
                    <a:moveTo>
                      <a:pt x="15" y="104"/>
                    </a:moveTo>
                    <a:cubicBezTo>
                      <a:pt x="15" y="54"/>
                      <a:pt x="55" y="14"/>
                      <a:pt x="104" y="14"/>
                    </a:cubicBezTo>
                    <a:cubicBezTo>
                      <a:pt x="104" y="104"/>
                      <a:pt x="104" y="104"/>
                      <a:pt x="104" y="104"/>
                    </a:cubicBezTo>
                    <a:lnTo>
                      <a:pt x="15" y="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</p:grpSp>
      <p:grpSp>
        <p:nvGrpSpPr>
          <p:cNvPr id="103" name="组合 102"/>
          <p:cNvGrpSpPr/>
          <p:nvPr/>
        </p:nvGrpSpPr>
        <p:grpSpPr>
          <a:xfrm>
            <a:off x="8440676" y="1557227"/>
            <a:ext cx="1629337" cy="1452611"/>
            <a:chOff x="10561288" y="838508"/>
            <a:chExt cx="1629125" cy="1452947"/>
          </a:xfrm>
        </p:grpSpPr>
        <p:grpSp>
          <p:nvGrpSpPr>
            <p:cNvPr id="104" name="组合 103"/>
            <p:cNvGrpSpPr/>
            <p:nvPr/>
          </p:nvGrpSpPr>
          <p:grpSpPr>
            <a:xfrm>
              <a:off x="10561288" y="838508"/>
              <a:ext cx="1629125" cy="1452947"/>
              <a:chOff x="3337529" y="1161598"/>
              <a:chExt cx="2138277" cy="1907040"/>
            </a:xfrm>
          </p:grpSpPr>
          <p:sp>
            <p:nvSpPr>
              <p:cNvPr id="111" name="任意多边形 110"/>
              <p:cNvSpPr>
                <a:spLocks/>
              </p:cNvSpPr>
              <p:nvPr/>
            </p:nvSpPr>
            <p:spPr bwMode="auto">
              <a:xfrm rot="10800000">
                <a:off x="3342359" y="1161598"/>
                <a:ext cx="2123116" cy="1895135"/>
              </a:xfrm>
              <a:custGeom>
                <a:avLst/>
                <a:gdLst>
                  <a:gd name="connsiteX0" fmla="*/ 1795626 w 2791387"/>
                  <a:gd name="connsiteY0" fmla="*/ 2117139 h 2491648"/>
                  <a:gd name="connsiteX1" fmla="*/ 1950063 w 2791387"/>
                  <a:gd name="connsiteY1" fmla="*/ 2028434 h 2491648"/>
                  <a:gd name="connsiteX2" fmla="*/ 2350454 w 2791387"/>
                  <a:gd name="connsiteY2" fmla="*/ 1334530 h 2491648"/>
                  <a:gd name="connsiteX3" fmla="*/ 2350454 w 2791387"/>
                  <a:gd name="connsiteY3" fmla="*/ 1157119 h 2491648"/>
                  <a:gd name="connsiteX4" fmla="*/ 1950063 w 2791387"/>
                  <a:gd name="connsiteY4" fmla="*/ 463215 h 2491648"/>
                  <a:gd name="connsiteX5" fmla="*/ 1795626 w 2791387"/>
                  <a:gd name="connsiteY5" fmla="*/ 374509 h 2491648"/>
                  <a:gd name="connsiteX6" fmla="*/ 994844 w 2791387"/>
                  <a:gd name="connsiteY6" fmla="*/ 374509 h 2491648"/>
                  <a:gd name="connsiteX7" fmla="*/ 840408 w 2791387"/>
                  <a:gd name="connsiteY7" fmla="*/ 463215 h 2491648"/>
                  <a:gd name="connsiteX8" fmla="*/ 440017 w 2791387"/>
                  <a:gd name="connsiteY8" fmla="*/ 1157119 h 2491648"/>
                  <a:gd name="connsiteX9" fmla="*/ 440017 w 2791387"/>
                  <a:gd name="connsiteY9" fmla="*/ 1334530 h 2491648"/>
                  <a:gd name="connsiteX10" fmla="*/ 840408 w 2791387"/>
                  <a:gd name="connsiteY10" fmla="*/ 2028434 h 2491648"/>
                  <a:gd name="connsiteX11" fmla="*/ 994844 w 2791387"/>
                  <a:gd name="connsiteY11" fmla="*/ 2117139 h 2491648"/>
                  <a:gd name="connsiteX12" fmla="*/ 1967414 w 2791387"/>
                  <a:gd name="connsiteY12" fmla="*/ 2491648 h 2491648"/>
                  <a:gd name="connsiteX13" fmla="*/ 822440 w 2791387"/>
                  <a:gd name="connsiteY13" fmla="*/ 2491648 h 2491648"/>
                  <a:gd name="connsiteX14" fmla="*/ 601623 w 2791387"/>
                  <a:gd name="connsiteY14" fmla="*/ 2364815 h 2491648"/>
                  <a:gd name="connsiteX15" fmla="*/ 29136 w 2791387"/>
                  <a:gd name="connsiteY15" fmla="*/ 1372657 h 2491648"/>
                  <a:gd name="connsiteX16" fmla="*/ 29136 w 2791387"/>
                  <a:gd name="connsiteY16" fmla="*/ 1118992 h 2491648"/>
                  <a:gd name="connsiteX17" fmla="*/ 601623 w 2791387"/>
                  <a:gd name="connsiteY17" fmla="*/ 126833 h 2491648"/>
                  <a:gd name="connsiteX18" fmla="*/ 822440 w 2791387"/>
                  <a:gd name="connsiteY18" fmla="*/ 0 h 2491648"/>
                  <a:gd name="connsiteX19" fmla="*/ 1967414 w 2791387"/>
                  <a:gd name="connsiteY19" fmla="*/ 0 h 2491648"/>
                  <a:gd name="connsiteX20" fmla="*/ 2188231 w 2791387"/>
                  <a:gd name="connsiteY20" fmla="*/ 126833 h 2491648"/>
                  <a:gd name="connsiteX21" fmla="*/ 2760718 w 2791387"/>
                  <a:gd name="connsiteY21" fmla="*/ 1118992 h 2491648"/>
                  <a:gd name="connsiteX22" fmla="*/ 2760718 w 2791387"/>
                  <a:gd name="connsiteY22" fmla="*/ 1372657 h 2491648"/>
                  <a:gd name="connsiteX23" fmla="*/ 2188231 w 2791387"/>
                  <a:gd name="connsiteY23" fmla="*/ 2364815 h 2491648"/>
                  <a:gd name="connsiteX24" fmla="*/ 1967414 w 2791387"/>
                  <a:gd name="connsiteY24" fmla="*/ 2491648 h 2491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791387" h="2491648">
                    <a:moveTo>
                      <a:pt x="1795626" y="2117139"/>
                    </a:moveTo>
                    <a:cubicBezTo>
                      <a:pt x="1852825" y="2117139"/>
                      <a:pt x="1921463" y="2077079"/>
                      <a:pt x="1950063" y="2028434"/>
                    </a:cubicBezTo>
                    <a:cubicBezTo>
                      <a:pt x="1950063" y="2028434"/>
                      <a:pt x="1950063" y="2028434"/>
                      <a:pt x="2350454" y="1334530"/>
                    </a:cubicBezTo>
                    <a:cubicBezTo>
                      <a:pt x="2379053" y="1285885"/>
                      <a:pt x="2379053" y="1205764"/>
                      <a:pt x="2350454" y="1157119"/>
                    </a:cubicBezTo>
                    <a:cubicBezTo>
                      <a:pt x="2350454" y="1157119"/>
                      <a:pt x="2350454" y="1157119"/>
                      <a:pt x="1950063" y="463215"/>
                    </a:cubicBezTo>
                    <a:cubicBezTo>
                      <a:pt x="1921463" y="414570"/>
                      <a:pt x="1852825" y="374509"/>
                      <a:pt x="1795626" y="374509"/>
                    </a:cubicBezTo>
                    <a:cubicBezTo>
                      <a:pt x="1795626" y="374509"/>
                      <a:pt x="1795626" y="374509"/>
                      <a:pt x="994844" y="374509"/>
                    </a:cubicBezTo>
                    <a:cubicBezTo>
                      <a:pt x="939075" y="374509"/>
                      <a:pt x="869007" y="414570"/>
                      <a:pt x="840408" y="463215"/>
                    </a:cubicBezTo>
                    <a:cubicBezTo>
                      <a:pt x="840408" y="463215"/>
                      <a:pt x="840408" y="463215"/>
                      <a:pt x="440017" y="1157119"/>
                    </a:cubicBezTo>
                    <a:cubicBezTo>
                      <a:pt x="412847" y="1205764"/>
                      <a:pt x="412847" y="1285885"/>
                      <a:pt x="440017" y="1334530"/>
                    </a:cubicBezTo>
                    <a:cubicBezTo>
                      <a:pt x="440017" y="1334530"/>
                      <a:pt x="440017" y="1334530"/>
                      <a:pt x="840408" y="2028434"/>
                    </a:cubicBezTo>
                    <a:cubicBezTo>
                      <a:pt x="869007" y="2077079"/>
                      <a:pt x="939075" y="2117139"/>
                      <a:pt x="994844" y="2117139"/>
                    </a:cubicBezTo>
                    <a:close/>
                    <a:moveTo>
                      <a:pt x="1967414" y="2491648"/>
                    </a:moveTo>
                    <a:lnTo>
                      <a:pt x="822440" y="2491648"/>
                    </a:lnTo>
                    <a:cubicBezTo>
                      <a:pt x="742700" y="2491648"/>
                      <a:pt x="642515" y="2434369"/>
                      <a:pt x="601623" y="2364815"/>
                    </a:cubicBezTo>
                    <a:cubicBezTo>
                      <a:pt x="29136" y="1372657"/>
                      <a:pt x="29136" y="1372657"/>
                      <a:pt x="29136" y="1372657"/>
                    </a:cubicBezTo>
                    <a:cubicBezTo>
                      <a:pt x="-9712" y="1303103"/>
                      <a:pt x="-9712" y="1188545"/>
                      <a:pt x="29136" y="1118992"/>
                    </a:cubicBezTo>
                    <a:cubicBezTo>
                      <a:pt x="601623" y="126833"/>
                      <a:pt x="601623" y="126833"/>
                      <a:pt x="601623" y="126833"/>
                    </a:cubicBezTo>
                    <a:cubicBezTo>
                      <a:pt x="642515" y="57280"/>
                      <a:pt x="742700" y="0"/>
                      <a:pt x="822440" y="0"/>
                    </a:cubicBezTo>
                    <a:cubicBezTo>
                      <a:pt x="1967414" y="0"/>
                      <a:pt x="1967414" y="0"/>
                      <a:pt x="1967414" y="0"/>
                    </a:cubicBezTo>
                    <a:cubicBezTo>
                      <a:pt x="2049198" y="0"/>
                      <a:pt x="2147339" y="57280"/>
                      <a:pt x="2188231" y="126833"/>
                    </a:cubicBezTo>
                    <a:cubicBezTo>
                      <a:pt x="2760718" y="1118992"/>
                      <a:pt x="2760718" y="1118992"/>
                      <a:pt x="2760718" y="1118992"/>
                    </a:cubicBezTo>
                    <a:cubicBezTo>
                      <a:pt x="2801610" y="1188545"/>
                      <a:pt x="2801610" y="1303103"/>
                      <a:pt x="2760718" y="1372657"/>
                    </a:cubicBezTo>
                    <a:cubicBezTo>
                      <a:pt x="2188231" y="2364815"/>
                      <a:pt x="2188231" y="2364815"/>
                      <a:pt x="2188231" y="2364815"/>
                    </a:cubicBezTo>
                    <a:cubicBezTo>
                      <a:pt x="2147339" y="2434369"/>
                      <a:pt x="2049198" y="2491648"/>
                      <a:pt x="1967414" y="2491648"/>
                    </a:cubicBezTo>
                    <a:close/>
                  </a:path>
                </a:pathLst>
              </a:custGeom>
              <a:solidFill>
                <a:srgbClr val="E87071"/>
              </a:solidFill>
              <a:ln w="19050">
                <a:noFill/>
              </a:ln>
              <a:effectLst>
                <a:innerShdw blurRad="63500" dist="63500" dir="27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12" name="Freeform 5"/>
              <p:cNvSpPr>
                <a:spLocks/>
              </p:cNvSpPr>
              <p:nvPr/>
            </p:nvSpPr>
            <p:spPr bwMode="auto">
              <a:xfrm rot="10800000">
                <a:off x="3337529" y="1173504"/>
                <a:ext cx="2138277" cy="189513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0">
                      <a:schemeClr val="bg1"/>
                    </a:gs>
                    <a:gs pos="100000">
                      <a:srgbClr val="B4B4B4"/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13" name="Freeform 5"/>
              <p:cNvSpPr>
                <a:spLocks/>
              </p:cNvSpPr>
              <p:nvPr/>
            </p:nvSpPr>
            <p:spPr bwMode="auto">
              <a:xfrm rot="10800000">
                <a:off x="3656172" y="1456205"/>
                <a:ext cx="1495486" cy="1325435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05" name="Group 18"/>
            <p:cNvGrpSpPr>
              <a:grpSpLocks noChangeAspect="1"/>
            </p:cNvGrpSpPr>
            <p:nvPr/>
          </p:nvGrpSpPr>
          <p:grpSpPr bwMode="auto">
            <a:xfrm>
              <a:off x="11072790" y="1304768"/>
              <a:ext cx="583062" cy="543307"/>
              <a:chOff x="3802" y="2858"/>
              <a:chExt cx="616" cy="574"/>
            </a:xfrm>
            <a:solidFill>
              <a:srgbClr val="E87071"/>
            </a:solidFill>
          </p:grpSpPr>
          <p:sp>
            <p:nvSpPr>
              <p:cNvPr id="106" name="Rectangle 19"/>
              <p:cNvSpPr>
                <a:spLocks noChangeArrowheads="1"/>
              </p:cNvSpPr>
              <p:nvPr/>
            </p:nvSpPr>
            <p:spPr bwMode="auto">
              <a:xfrm>
                <a:off x="3802" y="3205"/>
                <a:ext cx="129" cy="22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07" name="Rectangle 20"/>
              <p:cNvSpPr>
                <a:spLocks noChangeArrowheads="1"/>
              </p:cNvSpPr>
              <p:nvPr/>
            </p:nvSpPr>
            <p:spPr bwMode="auto">
              <a:xfrm>
                <a:off x="3964" y="3174"/>
                <a:ext cx="129" cy="25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08" name="Rectangle 21"/>
              <p:cNvSpPr>
                <a:spLocks noChangeArrowheads="1"/>
              </p:cNvSpPr>
              <p:nvPr/>
            </p:nvSpPr>
            <p:spPr bwMode="auto">
              <a:xfrm>
                <a:off x="4129" y="3131"/>
                <a:ext cx="129" cy="30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09" name="Rectangle 22"/>
              <p:cNvSpPr>
                <a:spLocks noChangeArrowheads="1"/>
              </p:cNvSpPr>
              <p:nvPr/>
            </p:nvSpPr>
            <p:spPr bwMode="auto">
              <a:xfrm>
                <a:off x="4289" y="3078"/>
                <a:ext cx="129" cy="3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10" name="Freeform 23"/>
              <p:cNvSpPr>
                <a:spLocks/>
              </p:cNvSpPr>
              <p:nvPr/>
            </p:nvSpPr>
            <p:spPr bwMode="auto">
              <a:xfrm>
                <a:off x="3888" y="2858"/>
                <a:ext cx="370" cy="270"/>
              </a:xfrm>
              <a:custGeom>
                <a:avLst/>
                <a:gdLst>
                  <a:gd name="T0" fmla="*/ 94 w 155"/>
                  <a:gd name="T1" fmla="*/ 21 h 113"/>
                  <a:gd name="T2" fmla="*/ 0 w 155"/>
                  <a:gd name="T3" fmla="*/ 72 h 113"/>
                  <a:gd name="T4" fmla="*/ 114 w 155"/>
                  <a:gd name="T5" fmla="*/ 63 h 113"/>
                  <a:gd name="T6" fmla="*/ 122 w 155"/>
                  <a:gd name="T7" fmla="*/ 82 h 113"/>
                  <a:gd name="T8" fmla="*/ 155 w 155"/>
                  <a:gd name="T9" fmla="*/ 0 h 113"/>
                  <a:gd name="T10" fmla="*/ 85 w 155"/>
                  <a:gd name="T11" fmla="*/ 2 h 113"/>
                  <a:gd name="T12" fmla="*/ 94 w 155"/>
                  <a:gd name="T13" fmla="*/ 2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113">
                    <a:moveTo>
                      <a:pt x="94" y="21"/>
                    </a:moveTo>
                    <a:cubicBezTo>
                      <a:pt x="85" y="33"/>
                      <a:pt x="53" y="68"/>
                      <a:pt x="0" y="72"/>
                    </a:cubicBezTo>
                    <a:cubicBezTo>
                      <a:pt x="0" y="72"/>
                      <a:pt x="31" y="113"/>
                      <a:pt x="114" y="63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85" y="2"/>
                      <a:pt x="85" y="2"/>
                      <a:pt x="85" y="2"/>
                    </a:cubicBezTo>
                    <a:lnTo>
                      <a:pt x="94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</p:grpSp>
      <p:grpSp>
        <p:nvGrpSpPr>
          <p:cNvPr id="114" name="组合 113"/>
          <p:cNvGrpSpPr/>
          <p:nvPr/>
        </p:nvGrpSpPr>
        <p:grpSpPr>
          <a:xfrm>
            <a:off x="2036232" y="4095945"/>
            <a:ext cx="1629337" cy="1452611"/>
            <a:chOff x="2035964" y="4096893"/>
            <a:chExt cx="1629125" cy="1452947"/>
          </a:xfrm>
        </p:grpSpPr>
        <p:grpSp>
          <p:nvGrpSpPr>
            <p:cNvPr id="115" name="组合 114"/>
            <p:cNvGrpSpPr/>
            <p:nvPr/>
          </p:nvGrpSpPr>
          <p:grpSpPr>
            <a:xfrm>
              <a:off x="2035964" y="4096893"/>
              <a:ext cx="1629125" cy="1452947"/>
              <a:chOff x="3337529" y="1161598"/>
              <a:chExt cx="2138277" cy="1907040"/>
            </a:xfrm>
          </p:grpSpPr>
          <p:sp>
            <p:nvSpPr>
              <p:cNvPr id="132" name="任意多边形 131"/>
              <p:cNvSpPr>
                <a:spLocks/>
              </p:cNvSpPr>
              <p:nvPr/>
            </p:nvSpPr>
            <p:spPr bwMode="auto">
              <a:xfrm rot="10800000">
                <a:off x="3342359" y="1161598"/>
                <a:ext cx="2123116" cy="1895135"/>
              </a:xfrm>
              <a:custGeom>
                <a:avLst/>
                <a:gdLst>
                  <a:gd name="connsiteX0" fmla="*/ 1795626 w 2791387"/>
                  <a:gd name="connsiteY0" fmla="*/ 2117139 h 2491648"/>
                  <a:gd name="connsiteX1" fmla="*/ 1950063 w 2791387"/>
                  <a:gd name="connsiteY1" fmla="*/ 2028434 h 2491648"/>
                  <a:gd name="connsiteX2" fmla="*/ 2350454 w 2791387"/>
                  <a:gd name="connsiteY2" fmla="*/ 1334530 h 2491648"/>
                  <a:gd name="connsiteX3" fmla="*/ 2350454 w 2791387"/>
                  <a:gd name="connsiteY3" fmla="*/ 1157119 h 2491648"/>
                  <a:gd name="connsiteX4" fmla="*/ 1950063 w 2791387"/>
                  <a:gd name="connsiteY4" fmla="*/ 463215 h 2491648"/>
                  <a:gd name="connsiteX5" fmla="*/ 1795626 w 2791387"/>
                  <a:gd name="connsiteY5" fmla="*/ 374509 h 2491648"/>
                  <a:gd name="connsiteX6" fmla="*/ 994844 w 2791387"/>
                  <a:gd name="connsiteY6" fmla="*/ 374509 h 2491648"/>
                  <a:gd name="connsiteX7" fmla="*/ 840408 w 2791387"/>
                  <a:gd name="connsiteY7" fmla="*/ 463215 h 2491648"/>
                  <a:gd name="connsiteX8" fmla="*/ 440017 w 2791387"/>
                  <a:gd name="connsiteY8" fmla="*/ 1157119 h 2491648"/>
                  <a:gd name="connsiteX9" fmla="*/ 440017 w 2791387"/>
                  <a:gd name="connsiteY9" fmla="*/ 1334530 h 2491648"/>
                  <a:gd name="connsiteX10" fmla="*/ 840408 w 2791387"/>
                  <a:gd name="connsiteY10" fmla="*/ 2028434 h 2491648"/>
                  <a:gd name="connsiteX11" fmla="*/ 994844 w 2791387"/>
                  <a:gd name="connsiteY11" fmla="*/ 2117139 h 2491648"/>
                  <a:gd name="connsiteX12" fmla="*/ 1967414 w 2791387"/>
                  <a:gd name="connsiteY12" fmla="*/ 2491648 h 2491648"/>
                  <a:gd name="connsiteX13" fmla="*/ 822440 w 2791387"/>
                  <a:gd name="connsiteY13" fmla="*/ 2491648 h 2491648"/>
                  <a:gd name="connsiteX14" fmla="*/ 601623 w 2791387"/>
                  <a:gd name="connsiteY14" fmla="*/ 2364815 h 2491648"/>
                  <a:gd name="connsiteX15" fmla="*/ 29136 w 2791387"/>
                  <a:gd name="connsiteY15" fmla="*/ 1372657 h 2491648"/>
                  <a:gd name="connsiteX16" fmla="*/ 29136 w 2791387"/>
                  <a:gd name="connsiteY16" fmla="*/ 1118992 h 2491648"/>
                  <a:gd name="connsiteX17" fmla="*/ 601623 w 2791387"/>
                  <a:gd name="connsiteY17" fmla="*/ 126833 h 2491648"/>
                  <a:gd name="connsiteX18" fmla="*/ 822440 w 2791387"/>
                  <a:gd name="connsiteY18" fmla="*/ 0 h 2491648"/>
                  <a:gd name="connsiteX19" fmla="*/ 1967414 w 2791387"/>
                  <a:gd name="connsiteY19" fmla="*/ 0 h 2491648"/>
                  <a:gd name="connsiteX20" fmla="*/ 2188231 w 2791387"/>
                  <a:gd name="connsiteY20" fmla="*/ 126833 h 2491648"/>
                  <a:gd name="connsiteX21" fmla="*/ 2760718 w 2791387"/>
                  <a:gd name="connsiteY21" fmla="*/ 1118992 h 2491648"/>
                  <a:gd name="connsiteX22" fmla="*/ 2760718 w 2791387"/>
                  <a:gd name="connsiteY22" fmla="*/ 1372657 h 2491648"/>
                  <a:gd name="connsiteX23" fmla="*/ 2188231 w 2791387"/>
                  <a:gd name="connsiteY23" fmla="*/ 2364815 h 2491648"/>
                  <a:gd name="connsiteX24" fmla="*/ 1967414 w 2791387"/>
                  <a:gd name="connsiteY24" fmla="*/ 2491648 h 2491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791387" h="2491648">
                    <a:moveTo>
                      <a:pt x="1795626" y="2117139"/>
                    </a:moveTo>
                    <a:cubicBezTo>
                      <a:pt x="1852825" y="2117139"/>
                      <a:pt x="1921463" y="2077079"/>
                      <a:pt x="1950063" y="2028434"/>
                    </a:cubicBezTo>
                    <a:cubicBezTo>
                      <a:pt x="1950063" y="2028434"/>
                      <a:pt x="1950063" y="2028434"/>
                      <a:pt x="2350454" y="1334530"/>
                    </a:cubicBezTo>
                    <a:cubicBezTo>
                      <a:pt x="2379053" y="1285885"/>
                      <a:pt x="2379053" y="1205764"/>
                      <a:pt x="2350454" y="1157119"/>
                    </a:cubicBezTo>
                    <a:cubicBezTo>
                      <a:pt x="2350454" y="1157119"/>
                      <a:pt x="2350454" y="1157119"/>
                      <a:pt x="1950063" y="463215"/>
                    </a:cubicBezTo>
                    <a:cubicBezTo>
                      <a:pt x="1921463" y="414570"/>
                      <a:pt x="1852825" y="374509"/>
                      <a:pt x="1795626" y="374509"/>
                    </a:cubicBezTo>
                    <a:cubicBezTo>
                      <a:pt x="1795626" y="374509"/>
                      <a:pt x="1795626" y="374509"/>
                      <a:pt x="994844" y="374509"/>
                    </a:cubicBezTo>
                    <a:cubicBezTo>
                      <a:pt x="939075" y="374509"/>
                      <a:pt x="869007" y="414570"/>
                      <a:pt x="840408" y="463215"/>
                    </a:cubicBezTo>
                    <a:cubicBezTo>
                      <a:pt x="840408" y="463215"/>
                      <a:pt x="840408" y="463215"/>
                      <a:pt x="440017" y="1157119"/>
                    </a:cubicBezTo>
                    <a:cubicBezTo>
                      <a:pt x="412847" y="1205764"/>
                      <a:pt x="412847" y="1285885"/>
                      <a:pt x="440017" y="1334530"/>
                    </a:cubicBezTo>
                    <a:cubicBezTo>
                      <a:pt x="440017" y="1334530"/>
                      <a:pt x="440017" y="1334530"/>
                      <a:pt x="840408" y="2028434"/>
                    </a:cubicBezTo>
                    <a:cubicBezTo>
                      <a:pt x="869007" y="2077079"/>
                      <a:pt x="939075" y="2117139"/>
                      <a:pt x="994844" y="2117139"/>
                    </a:cubicBezTo>
                    <a:close/>
                    <a:moveTo>
                      <a:pt x="1967414" y="2491648"/>
                    </a:moveTo>
                    <a:lnTo>
                      <a:pt x="822440" y="2491648"/>
                    </a:lnTo>
                    <a:cubicBezTo>
                      <a:pt x="742700" y="2491648"/>
                      <a:pt x="642515" y="2434369"/>
                      <a:pt x="601623" y="2364815"/>
                    </a:cubicBezTo>
                    <a:cubicBezTo>
                      <a:pt x="29136" y="1372657"/>
                      <a:pt x="29136" y="1372657"/>
                      <a:pt x="29136" y="1372657"/>
                    </a:cubicBezTo>
                    <a:cubicBezTo>
                      <a:pt x="-9712" y="1303103"/>
                      <a:pt x="-9712" y="1188545"/>
                      <a:pt x="29136" y="1118992"/>
                    </a:cubicBezTo>
                    <a:cubicBezTo>
                      <a:pt x="601623" y="126833"/>
                      <a:pt x="601623" y="126833"/>
                      <a:pt x="601623" y="126833"/>
                    </a:cubicBezTo>
                    <a:cubicBezTo>
                      <a:pt x="642515" y="57280"/>
                      <a:pt x="742700" y="0"/>
                      <a:pt x="822440" y="0"/>
                    </a:cubicBezTo>
                    <a:cubicBezTo>
                      <a:pt x="1967414" y="0"/>
                      <a:pt x="1967414" y="0"/>
                      <a:pt x="1967414" y="0"/>
                    </a:cubicBezTo>
                    <a:cubicBezTo>
                      <a:pt x="2049198" y="0"/>
                      <a:pt x="2147339" y="57280"/>
                      <a:pt x="2188231" y="126833"/>
                    </a:cubicBezTo>
                    <a:cubicBezTo>
                      <a:pt x="2760718" y="1118992"/>
                      <a:pt x="2760718" y="1118992"/>
                      <a:pt x="2760718" y="1118992"/>
                    </a:cubicBezTo>
                    <a:cubicBezTo>
                      <a:pt x="2801610" y="1188545"/>
                      <a:pt x="2801610" y="1303103"/>
                      <a:pt x="2760718" y="1372657"/>
                    </a:cubicBezTo>
                    <a:cubicBezTo>
                      <a:pt x="2188231" y="2364815"/>
                      <a:pt x="2188231" y="2364815"/>
                      <a:pt x="2188231" y="2364815"/>
                    </a:cubicBezTo>
                    <a:cubicBezTo>
                      <a:pt x="2147339" y="2434369"/>
                      <a:pt x="2049198" y="2491648"/>
                      <a:pt x="1967414" y="2491648"/>
                    </a:cubicBezTo>
                    <a:close/>
                  </a:path>
                </a:pathLst>
              </a:custGeom>
              <a:solidFill>
                <a:srgbClr val="00AF92"/>
              </a:solidFill>
              <a:ln w="19050">
                <a:noFill/>
              </a:ln>
              <a:effectLst>
                <a:innerShdw blurRad="63500" dist="63500" dir="27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33" name="Freeform 5"/>
              <p:cNvSpPr>
                <a:spLocks/>
              </p:cNvSpPr>
              <p:nvPr/>
            </p:nvSpPr>
            <p:spPr bwMode="auto">
              <a:xfrm rot="10800000">
                <a:off x="3337529" y="1173504"/>
                <a:ext cx="2138277" cy="189513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0">
                      <a:schemeClr val="bg1"/>
                    </a:gs>
                    <a:gs pos="100000">
                      <a:srgbClr val="B4B4B4"/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34" name="Freeform 5"/>
              <p:cNvSpPr>
                <a:spLocks/>
              </p:cNvSpPr>
              <p:nvPr/>
            </p:nvSpPr>
            <p:spPr bwMode="auto">
              <a:xfrm rot="10800000">
                <a:off x="3656172" y="1456205"/>
                <a:ext cx="1495486" cy="1325435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16" name="Group 26"/>
            <p:cNvGrpSpPr>
              <a:grpSpLocks noChangeAspect="1"/>
            </p:cNvGrpSpPr>
            <p:nvPr/>
          </p:nvGrpSpPr>
          <p:grpSpPr bwMode="auto">
            <a:xfrm>
              <a:off x="2539074" y="4656415"/>
              <a:ext cx="604471" cy="100982"/>
              <a:chOff x="5759" y="2613"/>
              <a:chExt cx="850" cy="142"/>
            </a:xfrm>
            <a:solidFill>
              <a:srgbClr val="00AF92"/>
            </a:solidFill>
          </p:grpSpPr>
          <p:sp>
            <p:nvSpPr>
              <p:cNvPr id="118" name="Freeform 28"/>
              <p:cNvSpPr>
                <a:spLocks noEditPoints="1"/>
              </p:cNvSpPr>
              <p:nvPr/>
            </p:nvSpPr>
            <p:spPr bwMode="auto">
              <a:xfrm>
                <a:off x="5759" y="2613"/>
                <a:ext cx="169" cy="101"/>
              </a:xfrm>
              <a:custGeom>
                <a:avLst/>
                <a:gdLst>
                  <a:gd name="T0" fmla="*/ 20 w 71"/>
                  <a:gd name="T1" fmla="*/ 42 h 42"/>
                  <a:gd name="T2" fmla="*/ 2 w 71"/>
                  <a:gd name="T3" fmla="*/ 13 h 42"/>
                  <a:gd name="T4" fmla="*/ 1 w 71"/>
                  <a:gd name="T5" fmla="*/ 4 h 42"/>
                  <a:gd name="T6" fmla="*/ 10 w 71"/>
                  <a:gd name="T7" fmla="*/ 1 h 42"/>
                  <a:gd name="T8" fmla="*/ 18 w 71"/>
                  <a:gd name="T9" fmla="*/ 2 h 42"/>
                  <a:gd name="T10" fmla="*/ 18 w 71"/>
                  <a:gd name="T11" fmla="*/ 2 h 42"/>
                  <a:gd name="T12" fmla="*/ 34 w 71"/>
                  <a:gd name="T13" fmla="*/ 8 h 42"/>
                  <a:gd name="T14" fmla="*/ 59 w 71"/>
                  <a:gd name="T15" fmla="*/ 0 h 42"/>
                  <a:gd name="T16" fmla="*/ 71 w 71"/>
                  <a:gd name="T17" fmla="*/ 6 h 42"/>
                  <a:gd name="T18" fmla="*/ 71 w 71"/>
                  <a:gd name="T19" fmla="*/ 6 h 42"/>
                  <a:gd name="T20" fmla="*/ 71 w 71"/>
                  <a:gd name="T21" fmla="*/ 6 h 42"/>
                  <a:gd name="T22" fmla="*/ 60 w 71"/>
                  <a:gd name="T23" fmla="*/ 37 h 42"/>
                  <a:gd name="T24" fmla="*/ 60 w 71"/>
                  <a:gd name="T25" fmla="*/ 37 h 42"/>
                  <a:gd name="T26" fmla="*/ 20 w 71"/>
                  <a:gd name="T27" fmla="*/ 42 h 42"/>
                  <a:gd name="T28" fmla="*/ 10 w 71"/>
                  <a:gd name="T29" fmla="*/ 2 h 42"/>
                  <a:gd name="T30" fmla="*/ 2 w 71"/>
                  <a:gd name="T31" fmla="*/ 5 h 42"/>
                  <a:gd name="T32" fmla="*/ 3 w 71"/>
                  <a:gd name="T33" fmla="*/ 13 h 42"/>
                  <a:gd name="T34" fmla="*/ 20 w 71"/>
                  <a:gd name="T35" fmla="*/ 40 h 42"/>
                  <a:gd name="T36" fmla="*/ 59 w 71"/>
                  <a:gd name="T37" fmla="*/ 36 h 42"/>
                  <a:gd name="T38" fmla="*/ 70 w 71"/>
                  <a:gd name="T39" fmla="*/ 6 h 42"/>
                  <a:gd name="T40" fmla="*/ 59 w 71"/>
                  <a:gd name="T41" fmla="*/ 1 h 42"/>
                  <a:gd name="T42" fmla="*/ 34 w 71"/>
                  <a:gd name="T43" fmla="*/ 9 h 42"/>
                  <a:gd name="T44" fmla="*/ 34 w 71"/>
                  <a:gd name="T45" fmla="*/ 9 h 42"/>
                  <a:gd name="T46" fmla="*/ 34 w 71"/>
                  <a:gd name="T47" fmla="*/ 9 h 42"/>
                  <a:gd name="T48" fmla="*/ 18 w 71"/>
                  <a:gd name="T49" fmla="*/ 3 h 42"/>
                  <a:gd name="T50" fmla="*/ 10 w 71"/>
                  <a:gd name="T51" fmla="*/ 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1" h="42">
                    <a:moveTo>
                      <a:pt x="20" y="42"/>
                    </a:moveTo>
                    <a:cubicBezTo>
                      <a:pt x="2" y="13"/>
                      <a:pt x="2" y="13"/>
                      <a:pt x="2" y="13"/>
                    </a:cubicBezTo>
                    <a:cubicBezTo>
                      <a:pt x="0" y="9"/>
                      <a:pt x="0" y="6"/>
                      <a:pt x="1" y="4"/>
                    </a:cubicBezTo>
                    <a:cubicBezTo>
                      <a:pt x="3" y="2"/>
                      <a:pt x="6" y="1"/>
                      <a:pt x="10" y="1"/>
                    </a:cubicBezTo>
                    <a:cubicBezTo>
                      <a:pt x="14" y="1"/>
                      <a:pt x="18" y="2"/>
                      <a:pt x="18" y="2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26" y="6"/>
                      <a:pt x="33" y="7"/>
                      <a:pt x="34" y="8"/>
                    </a:cubicBezTo>
                    <a:cubicBezTo>
                      <a:pt x="44" y="3"/>
                      <a:pt x="52" y="0"/>
                      <a:pt x="59" y="0"/>
                    </a:cubicBezTo>
                    <a:cubicBezTo>
                      <a:pt x="69" y="0"/>
                      <a:pt x="71" y="6"/>
                      <a:pt x="71" y="6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71" y="6"/>
                      <a:pt x="71" y="6"/>
                      <a:pt x="71" y="6"/>
                    </a:cubicBezTo>
                    <a:cubicBezTo>
                      <a:pt x="66" y="17"/>
                      <a:pt x="62" y="28"/>
                      <a:pt x="60" y="37"/>
                    </a:cubicBezTo>
                    <a:cubicBezTo>
                      <a:pt x="60" y="37"/>
                      <a:pt x="60" y="37"/>
                      <a:pt x="60" y="37"/>
                    </a:cubicBezTo>
                    <a:lnTo>
                      <a:pt x="20" y="42"/>
                    </a:lnTo>
                    <a:close/>
                    <a:moveTo>
                      <a:pt x="10" y="2"/>
                    </a:moveTo>
                    <a:cubicBezTo>
                      <a:pt x="7" y="2"/>
                      <a:pt x="4" y="3"/>
                      <a:pt x="2" y="5"/>
                    </a:cubicBezTo>
                    <a:cubicBezTo>
                      <a:pt x="1" y="7"/>
                      <a:pt x="1" y="9"/>
                      <a:pt x="3" y="13"/>
                    </a:cubicBezTo>
                    <a:cubicBezTo>
                      <a:pt x="20" y="40"/>
                      <a:pt x="20" y="40"/>
                      <a:pt x="20" y="40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61" y="27"/>
                      <a:pt x="64" y="17"/>
                      <a:pt x="70" y="6"/>
                    </a:cubicBezTo>
                    <a:cubicBezTo>
                      <a:pt x="70" y="5"/>
                      <a:pt x="67" y="1"/>
                      <a:pt x="59" y="1"/>
                    </a:cubicBezTo>
                    <a:cubicBezTo>
                      <a:pt x="52" y="1"/>
                      <a:pt x="44" y="4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4" y="9"/>
                      <a:pt x="27" y="8"/>
                      <a:pt x="18" y="3"/>
                    </a:cubicBezTo>
                    <a:cubicBezTo>
                      <a:pt x="17" y="3"/>
                      <a:pt x="14" y="2"/>
                      <a:pt x="10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19" name="Freeform 29"/>
              <p:cNvSpPr>
                <a:spLocks/>
              </p:cNvSpPr>
              <p:nvPr/>
            </p:nvSpPr>
            <p:spPr bwMode="auto">
              <a:xfrm>
                <a:off x="5795" y="2709"/>
                <a:ext cx="119" cy="43"/>
              </a:xfrm>
              <a:custGeom>
                <a:avLst/>
                <a:gdLst>
                  <a:gd name="T0" fmla="*/ 41 w 50"/>
                  <a:gd name="T1" fmla="*/ 0 h 18"/>
                  <a:gd name="T2" fmla="*/ 7 w 50"/>
                  <a:gd name="T3" fmla="*/ 4 h 18"/>
                  <a:gd name="T4" fmla="*/ 1 w 50"/>
                  <a:gd name="T5" fmla="*/ 12 h 18"/>
                  <a:gd name="T6" fmla="*/ 8 w 50"/>
                  <a:gd name="T7" fmla="*/ 17 h 18"/>
                  <a:gd name="T8" fmla="*/ 43 w 50"/>
                  <a:gd name="T9" fmla="*/ 14 h 18"/>
                  <a:gd name="T10" fmla="*/ 49 w 50"/>
                  <a:gd name="T11" fmla="*/ 6 h 18"/>
                  <a:gd name="T12" fmla="*/ 41 w 50"/>
                  <a:gd name="T13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8">
                    <a:moveTo>
                      <a:pt x="41" y="0"/>
                    </a:moveTo>
                    <a:cubicBezTo>
                      <a:pt x="7" y="4"/>
                      <a:pt x="7" y="4"/>
                      <a:pt x="7" y="4"/>
                    </a:cubicBezTo>
                    <a:cubicBezTo>
                      <a:pt x="3" y="5"/>
                      <a:pt x="0" y="8"/>
                      <a:pt x="1" y="12"/>
                    </a:cubicBezTo>
                    <a:cubicBezTo>
                      <a:pt x="1" y="15"/>
                      <a:pt x="5" y="18"/>
                      <a:pt x="8" y="17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47" y="13"/>
                      <a:pt x="50" y="10"/>
                      <a:pt x="49" y="6"/>
                    </a:cubicBezTo>
                    <a:cubicBezTo>
                      <a:pt x="49" y="3"/>
                      <a:pt x="45" y="0"/>
                      <a:pt x="4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23" name="Freeform 33"/>
              <p:cNvSpPr>
                <a:spLocks noEditPoints="1"/>
              </p:cNvSpPr>
              <p:nvPr/>
            </p:nvSpPr>
            <p:spPr bwMode="auto">
              <a:xfrm>
                <a:off x="6442" y="2621"/>
                <a:ext cx="167" cy="95"/>
              </a:xfrm>
              <a:custGeom>
                <a:avLst/>
                <a:gdLst>
                  <a:gd name="T0" fmla="*/ 17 w 70"/>
                  <a:gd name="T1" fmla="*/ 40 h 40"/>
                  <a:gd name="T2" fmla="*/ 2 w 70"/>
                  <a:gd name="T3" fmla="*/ 11 h 40"/>
                  <a:gd name="T4" fmla="*/ 2 w 70"/>
                  <a:gd name="T5" fmla="*/ 2 h 40"/>
                  <a:gd name="T6" fmla="*/ 9 w 70"/>
                  <a:gd name="T7" fmla="*/ 0 h 40"/>
                  <a:gd name="T8" fmla="*/ 19 w 70"/>
                  <a:gd name="T9" fmla="*/ 1 h 40"/>
                  <a:gd name="T10" fmla="*/ 19 w 70"/>
                  <a:gd name="T11" fmla="*/ 1 h 40"/>
                  <a:gd name="T12" fmla="*/ 34 w 70"/>
                  <a:gd name="T13" fmla="*/ 8 h 40"/>
                  <a:gd name="T14" fmla="*/ 56 w 70"/>
                  <a:gd name="T15" fmla="*/ 2 h 40"/>
                  <a:gd name="T16" fmla="*/ 70 w 70"/>
                  <a:gd name="T17" fmla="*/ 9 h 40"/>
                  <a:gd name="T18" fmla="*/ 70 w 70"/>
                  <a:gd name="T19" fmla="*/ 9 h 40"/>
                  <a:gd name="T20" fmla="*/ 70 w 70"/>
                  <a:gd name="T21" fmla="*/ 10 h 40"/>
                  <a:gd name="T22" fmla="*/ 56 w 70"/>
                  <a:gd name="T23" fmla="*/ 39 h 40"/>
                  <a:gd name="T24" fmla="*/ 56 w 70"/>
                  <a:gd name="T25" fmla="*/ 39 h 40"/>
                  <a:gd name="T26" fmla="*/ 17 w 70"/>
                  <a:gd name="T27" fmla="*/ 40 h 40"/>
                  <a:gd name="T28" fmla="*/ 9 w 70"/>
                  <a:gd name="T29" fmla="*/ 1 h 40"/>
                  <a:gd name="T30" fmla="*/ 3 w 70"/>
                  <a:gd name="T31" fmla="*/ 3 h 40"/>
                  <a:gd name="T32" fmla="*/ 3 w 70"/>
                  <a:gd name="T33" fmla="*/ 11 h 40"/>
                  <a:gd name="T34" fmla="*/ 17 w 70"/>
                  <a:gd name="T35" fmla="*/ 39 h 40"/>
                  <a:gd name="T36" fmla="*/ 55 w 70"/>
                  <a:gd name="T37" fmla="*/ 38 h 40"/>
                  <a:gd name="T38" fmla="*/ 69 w 70"/>
                  <a:gd name="T39" fmla="*/ 9 h 40"/>
                  <a:gd name="T40" fmla="*/ 56 w 70"/>
                  <a:gd name="T41" fmla="*/ 4 h 40"/>
                  <a:gd name="T42" fmla="*/ 34 w 70"/>
                  <a:gd name="T43" fmla="*/ 9 h 40"/>
                  <a:gd name="T44" fmla="*/ 34 w 70"/>
                  <a:gd name="T45" fmla="*/ 9 h 40"/>
                  <a:gd name="T46" fmla="*/ 34 w 70"/>
                  <a:gd name="T47" fmla="*/ 9 h 40"/>
                  <a:gd name="T48" fmla="*/ 18 w 70"/>
                  <a:gd name="T49" fmla="*/ 2 h 40"/>
                  <a:gd name="T50" fmla="*/ 9 w 70"/>
                  <a:gd name="T51" fmla="*/ 1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0" h="40">
                    <a:moveTo>
                      <a:pt x="17" y="40"/>
                    </a:moveTo>
                    <a:cubicBezTo>
                      <a:pt x="2" y="11"/>
                      <a:pt x="2" y="11"/>
                      <a:pt x="2" y="11"/>
                    </a:cubicBezTo>
                    <a:cubicBezTo>
                      <a:pt x="0" y="7"/>
                      <a:pt x="0" y="4"/>
                      <a:pt x="2" y="2"/>
                    </a:cubicBezTo>
                    <a:cubicBezTo>
                      <a:pt x="3" y="0"/>
                      <a:pt x="5" y="0"/>
                      <a:pt x="9" y="0"/>
                    </a:cubicBezTo>
                    <a:cubicBezTo>
                      <a:pt x="14" y="0"/>
                      <a:pt x="19" y="1"/>
                      <a:pt x="19" y="1"/>
                    </a:cubicBezTo>
                    <a:cubicBezTo>
                      <a:pt x="19" y="1"/>
                      <a:pt x="19" y="1"/>
                      <a:pt x="19" y="1"/>
                    </a:cubicBezTo>
                    <a:cubicBezTo>
                      <a:pt x="26" y="6"/>
                      <a:pt x="33" y="8"/>
                      <a:pt x="34" y="8"/>
                    </a:cubicBezTo>
                    <a:cubicBezTo>
                      <a:pt x="43" y="4"/>
                      <a:pt x="50" y="2"/>
                      <a:pt x="56" y="2"/>
                    </a:cubicBezTo>
                    <a:cubicBezTo>
                      <a:pt x="68" y="2"/>
                      <a:pt x="70" y="9"/>
                      <a:pt x="70" y="9"/>
                    </a:cubicBezTo>
                    <a:cubicBezTo>
                      <a:pt x="70" y="9"/>
                      <a:pt x="70" y="9"/>
                      <a:pt x="70" y="9"/>
                    </a:cubicBezTo>
                    <a:cubicBezTo>
                      <a:pt x="70" y="10"/>
                      <a:pt x="70" y="10"/>
                      <a:pt x="70" y="10"/>
                    </a:cubicBezTo>
                    <a:cubicBezTo>
                      <a:pt x="64" y="20"/>
                      <a:pt x="59" y="30"/>
                      <a:pt x="56" y="39"/>
                    </a:cubicBezTo>
                    <a:cubicBezTo>
                      <a:pt x="56" y="39"/>
                      <a:pt x="56" y="39"/>
                      <a:pt x="56" y="39"/>
                    </a:cubicBezTo>
                    <a:lnTo>
                      <a:pt x="17" y="40"/>
                    </a:lnTo>
                    <a:close/>
                    <a:moveTo>
                      <a:pt x="9" y="1"/>
                    </a:moveTo>
                    <a:cubicBezTo>
                      <a:pt x="6" y="1"/>
                      <a:pt x="4" y="1"/>
                      <a:pt x="3" y="3"/>
                    </a:cubicBezTo>
                    <a:cubicBezTo>
                      <a:pt x="1" y="4"/>
                      <a:pt x="1" y="7"/>
                      <a:pt x="3" y="11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55" y="38"/>
                      <a:pt x="55" y="38"/>
                      <a:pt x="55" y="38"/>
                    </a:cubicBezTo>
                    <a:cubicBezTo>
                      <a:pt x="58" y="29"/>
                      <a:pt x="63" y="19"/>
                      <a:pt x="69" y="9"/>
                    </a:cubicBezTo>
                    <a:cubicBezTo>
                      <a:pt x="69" y="8"/>
                      <a:pt x="66" y="4"/>
                      <a:pt x="56" y="4"/>
                    </a:cubicBezTo>
                    <a:cubicBezTo>
                      <a:pt x="50" y="4"/>
                      <a:pt x="43" y="5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3" y="9"/>
                      <a:pt x="27" y="8"/>
                      <a:pt x="18" y="2"/>
                    </a:cubicBezTo>
                    <a:cubicBezTo>
                      <a:pt x="18" y="2"/>
                      <a:pt x="13" y="1"/>
                      <a:pt x="9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24" name="Freeform 34"/>
              <p:cNvSpPr>
                <a:spLocks/>
              </p:cNvSpPr>
              <p:nvPr/>
            </p:nvSpPr>
            <p:spPr bwMode="auto">
              <a:xfrm>
                <a:off x="6471" y="2721"/>
                <a:ext cx="114" cy="34"/>
              </a:xfrm>
              <a:custGeom>
                <a:avLst/>
                <a:gdLst>
                  <a:gd name="T0" fmla="*/ 40 w 48"/>
                  <a:gd name="T1" fmla="*/ 0 h 14"/>
                  <a:gd name="T2" fmla="*/ 6 w 48"/>
                  <a:gd name="T3" fmla="*/ 1 h 14"/>
                  <a:gd name="T4" fmla="*/ 0 w 48"/>
                  <a:gd name="T5" fmla="*/ 7 h 14"/>
                  <a:gd name="T6" fmla="*/ 7 w 48"/>
                  <a:gd name="T7" fmla="*/ 14 h 14"/>
                  <a:gd name="T8" fmla="*/ 41 w 48"/>
                  <a:gd name="T9" fmla="*/ 13 h 14"/>
                  <a:gd name="T10" fmla="*/ 48 w 48"/>
                  <a:gd name="T11" fmla="*/ 6 h 14"/>
                  <a:gd name="T12" fmla="*/ 40 w 48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14">
                    <a:moveTo>
                      <a:pt x="40" y="0"/>
                    </a:moveTo>
                    <a:cubicBezTo>
                      <a:pt x="6" y="1"/>
                      <a:pt x="6" y="1"/>
                      <a:pt x="6" y="1"/>
                    </a:cubicBezTo>
                    <a:cubicBezTo>
                      <a:pt x="3" y="1"/>
                      <a:pt x="0" y="4"/>
                      <a:pt x="0" y="7"/>
                    </a:cubicBezTo>
                    <a:cubicBezTo>
                      <a:pt x="0" y="11"/>
                      <a:pt x="3" y="14"/>
                      <a:pt x="7" y="14"/>
                    </a:cubicBezTo>
                    <a:cubicBezTo>
                      <a:pt x="41" y="13"/>
                      <a:pt x="41" y="13"/>
                      <a:pt x="41" y="13"/>
                    </a:cubicBezTo>
                    <a:cubicBezTo>
                      <a:pt x="45" y="12"/>
                      <a:pt x="48" y="10"/>
                      <a:pt x="48" y="6"/>
                    </a:cubicBezTo>
                    <a:cubicBezTo>
                      <a:pt x="47" y="2"/>
                      <a:pt x="44" y="0"/>
                      <a:pt x="40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25" name="Freeform 35"/>
              <p:cNvSpPr>
                <a:spLocks noEditPoints="1"/>
              </p:cNvSpPr>
              <p:nvPr/>
            </p:nvSpPr>
            <p:spPr bwMode="auto">
              <a:xfrm>
                <a:off x="6468" y="2719"/>
                <a:ext cx="117" cy="36"/>
              </a:xfrm>
              <a:custGeom>
                <a:avLst/>
                <a:gdLst>
                  <a:gd name="T0" fmla="*/ 8 w 49"/>
                  <a:gd name="T1" fmla="*/ 15 h 15"/>
                  <a:gd name="T2" fmla="*/ 0 w 49"/>
                  <a:gd name="T3" fmla="*/ 8 h 15"/>
                  <a:gd name="T4" fmla="*/ 2 w 49"/>
                  <a:gd name="T5" fmla="*/ 3 h 15"/>
                  <a:gd name="T6" fmla="*/ 7 w 49"/>
                  <a:gd name="T7" fmla="*/ 1 h 15"/>
                  <a:gd name="T8" fmla="*/ 42 w 49"/>
                  <a:gd name="T9" fmla="*/ 0 h 15"/>
                  <a:gd name="T10" fmla="*/ 49 w 49"/>
                  <a:gd name="T11" fmla="*/ 7 h 15"/>
                  <a:gd name="T12" fmla="*/ 42 w 49"/>
                  <a:gd name="T13" fmla="*/ 14 h 15"/>
                  <a:gd name="T14" fmla="*/ 8 w 49"/>
                  <a:gd name="T15" fmla="*/ 15 h 15"/>
                  <a:gd name="T16" fmla="*/ 42 w 49"/>
                  <a:gd name="T17" fmla="*/ 1 h 15"/>
                  <a:gd name="T18" fmla="*/ 41 w 49"/>
                  <a:gd name="T19" fmla="*/ 1 h 15"/>
                  <a:gd name="T20" fmla="*/ 7 w 49"/>
                  <a:gd name="T21" fmla="*/ 2 h 15"/>
                  <a:gd name="T22" fmla="*/ 3 w 49"/>
                  <a:gd name="T23" fmla="*/ 4 h 15"/>
                  <a:gd name="T24" fmla="*/ 1 w 49"/>
                  <a:gd name="T25" fmla="*/ 8 h 15"/>
                  <a:gd name="T26" fmla="*/ 8 w 49"/>
                  <a:gd name="T27" fmla="*/ 14 h 15"/>
                  <a:gd name="T28" fmla="*/ 8 w 49"/>
                  <a:gd name="T29" fmla="*/ 14 h 15"/>
                  <a:gd name="T30" fmla="*/ 42 w 49"/>
                  <a:gd name="T31" fmla="*/ 13 h 15"/>
                  <a:gd name="T32" fmla="*/ 48 w 49"/>
                  <a:gd name="T33" fmla="*/ 7 h 15"/>
                  <a:gd name="T34" fmla="*/ 42 w 49"/>
                  <a:gd name="T35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9" h="15">
                    <a:moveTo>
                      <a:pt x="8" y="15"/>
                    </a:moveTo>
                    <a:cubicBezTo>
                      <a:pt x="4" y="15"/>
                      <a:pt x="0" y="12"/>
                      <a:pt x="0" y="8"/>
                    </a:cubicBezTo>
                    <a:cubicBezTo>
                      <a:pt x="0" y="6"/>
                      <a:pt x="1" y="5"/>
                      <a:pt x="2" y="3"/>
                    </a:cubicBezTo>
                    <a:cubicBezTo>
                      <a:pt x="4" y="2"/>
                      <a:pt x="5" y="1"/>
                      <a:pt x="7" y="1"/>
                    </a:cubicBezTo>
                    <a:cubicBezTo>
                      <a:pt x="42" y="0"/>
                      <a:pt x="42" y="0"/>
                      <a:pt x="42" y="0"/>
                    </a:cubicBezTo>
                    <a:cubicBezTo>
                      <a:pt x="46" y="0"/>
                      <a:pt x="49" y="3"/>
                      <a:pt x="49" y="7"/>
                    </a:cubicBezTo>
                    <a:cubicBezTo>
                      <a:pt x="49" y="11"/>
                      <a:pt x="46" y="14"/>
                      <a:pt x="42" y="14"/>
                    </a:cubicBezTo>
                    <a:lnTo>
                      <a:pt x="8" y="15"/>
                    </a:lnTo>
                    <a:close/>
                    <a:moveTo>
                      <a:pt x="42" y="1"/>
                    </a:moveTo>
                    <a:cubicBezTo>
                      <a:pt x="41" y="1"/>
                      <a:pt x="41" y="1"/>
                      <a:pt x="41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4" y="3"/>
                      <a:pt x="3" y="4"/>
                    </a:cubicBezTo>
                    <a:cubicBezTo>
                      <a:pt x="2" y="5"/>
                      <a:pt x="1" y="7"/>
                      <a:pt x="1" y="8"/>
                    </a:cubicBezTo>
                    <a:cubicBezTo>
                      <a:pt x="1" y="12"/>
                      <a:pt x="4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42" y="13"/>
                      <a:pt x="42" y="13"/>
                      <a:pt x="42" y="13"/>
                    </a:cubicBezTo>
                    <a:cubicBezTo>
                      <a:pt x="45" y="13"/>
                      <a:pt x="48" y="10"/>
                      <a:pt x="48" y="7"/>
                    </a:cubicBezTo>
                    <a:cubicBezTo>
                      <a:pt x="48" y="4"/>
                      <a:pt x="45" y="1"/>
                      <a:pt x="42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28" name="Freeform 38"/>
              <p:cNvSpPr>
                <a:spLocks noEditPoints="1"/>
              </p:cNvSpPr>
              <p:nvPr/>
            </p:nvSpPr>
            <p:spPr bwMode="auto">
              <a:xfrm>
                <a:off x="6152" y="2642"/>
                <a:ext cx="126" cy="74"/>
              </a:xfrm>
              <a:custGeom>
                <a:avLst/>
                <a:gdLst>
                  <a:gd name="T0" fmla="*/ 12 w 53"/>
                  <a:gd name="T1" fmla="*/ 31 h 31"/>
                  <a:gd name="T2" fmla="*/ 1 w 53"/>
                  <a:gd name="T3" fmla="*/ 9 h 31"/>
                  <a:gd name="T4" fmla="*/ 2 w 53"/>
                  <a:gd name="T5" fmla="*/ 2 h 31"/>
                  <a:gd name="T6" fmla="*/ 7 w 53"/>
                  <a:gd name="T7" fmla="*/ 0 h 31"/>
                  <a:gd name="T8" fmla="*/ 15 w 53"/>
                  <a:gd name="T9" fmla="*/ 2 h 31"/>
                  <a:gd name="T10" fmla="*/ 15 w 53"/>
                  <a:gd name="T11" fmla="*/ 2 h 31"/>
                  <a:gd name="T12" fmla="*/ 25 w 53"/>
                  <a:gd name="T13" fmla="*/ 7 h 31"/>
                  <a:gd name="T14" fmla="*/ 42 w 53"/>
                  <a:gd name="T15" fmla="*/ 3 h 31"/>
                  <a:gd name="T16" fmla="*/ 53 w 53"/>
                  <a:gd name="T17" fmla="*/ 9 h 31"/>
                  <a:gd name="T18" fmla="*/ 53 w 53"/>
                  <a:gd name="T19" fmla="*/ 9 h 31"/>
                  <a:gd name="T20" fmla="*/ 53 w 53"/>
                  <a:gd name="T21" fmla="*/ 9 h 31"/>
                  <a:gd name="T22" fmla="*/ 42 w 53"/>
                  <a:gd name="T23" fmla="*/ 31 h 31"/>
                  <a:gd name="T24" fmla="*/ 42 w 53"/>
                  <a:gd name="T25" fmla="*/ 31 h 31"/>
                  <a:gd name="T26" fmla="*/ 12 w 53"/>
                  <a:gd name="T27" fmla="*/ 31 h 31"/>
                  <a:gd name="T28" fmla="*/ 7 w 53"/>
                  <a:gd name="T29" fmla="*/ 1 h 31"/>
                  <a:gd name="T30" fmla="*/ 2 w 53"/>
                  <a:gd name="T31" fmla="*/ 3 h 31"/>
                  <a:gd name="T32" fmla="*/ 2 w 53"/>
                  <a:gd name="T33" fmla="*/ 9 h 31"/>
                  <a:gd name="T34" fmla="*/ 13 w 53"/>
                  <a:gd name="T35" fmla="*/ 30 h 31"/>
                  <a:gd name="T36" fmla="*/ 41 w 53"/>
                  <a:gd name="T37" fmla="*/ 30 h 31"/>
                  <a:gd name="T38" fmla="*/ 52 w 53"/>
                  <a:gd name="T39" fmla="*/ 9 h 31"/>
                  <a:gd name="T40" fmla="*/ 42 w 53"/>
                  <a:gd name="T41" fmla="*/ 4 h 31"/>
                  <a:gd name="T42" fmla="*/ 26 w 53"/>
                  <a:gd name="T43" fmla="*/ 8 h 31"/>
                  <a:gd name="T44" fmla="*/ 26 w 53"/>
                  <a:gd name="T45" fmla="*/ 8 h 31"/>
                  <a:gd name="T46" fmla="*/ 25 w 53"/>
                  <a:gd name="T47" fmla="*/ 8 h 31"/>
                  <a:gd name="T48" fmla="*/ 14 w 53"/>
                  <a:gd name="T49" fmla="*/ 3 h 31"/>
                  <a:gd name="T50" fmla="*/ 7 w 53"/>
                  <a:gd name="T51" fmla="*/ 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3" h="31">
                    <a:moveTo>
                      <a:pt x="12" y="31"/>
                    </a:moveTo>
                    <a:cubicBezTo>
                      <a:pt x="1" y="9"/>
                      <a:pt x="1" y="9"/>
                      <a:pt x="1" y="9"/>
                    </a:cubicBezTo>
                    <a:cubicBezTo>
                      <a:pt x="0" y="6"/>
                      <a:pt x="0" y="4"/>
                      <a:pt x="2" y="2"/>
                    </a:cubicBezTo>
                    <a:cubicBezTo>
                      <a:pt x="3" y="1"/>
                      <a:pt x="4" y="0"/>
                      <a:pt x="7" y="0"/>
                    </a:cubicBezTo>
                    <a:cubicBezTo>
                      <a:pt x="10" y="0"/>
                      <a:pt x="14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20" y="6"/>
                      <a:pt x="25" y="7"/>
                      <a:pt x="25" y="7"/>
                    </a:cubicBezTo>
                    <a:cubicBezTo>
                      <a:pt x="32" y="5"/>
                      <a:pt x="37" y="3"/>
                      <a:pt x="42" y="3"/>
                    </a:cubicBezTo>
                    <a:cubicBezTo>
                      <a:pt x="51" y="3"/>
                      <a:pt x="53" y="9"/>
                      <a:pt x="53" y="9"/>
                    </a:cubicBezTo>
                    <a:cubicBezTo>
                      <a:pt x="53" y="9"/>
                      <a:pt x="53" y="9"/>
                      <a:pt x="53" y="9"/>
                    </a:cubicBezTo>
                    <a:cubicBezTo>
                      <a:pt x="53" y="9"/>
                      <a:pt x="53" y="9"/>
                      <a:pt x="53" y="9"/>
                    </a:cubicBezTo>
                    <a:cubicBezTo>
                      <a:pt x="48" y="17"/>
                      <a:pt x="44" y="24"/>
                      <a:pt x="42" y="31"/>
                    </a:cubicBezTo>
                    <a:cubicBezTo>
                      <a:pt x="42" y="31"/>
                      <a:pt x="42" y="31"/>
                      <a:pt x="42" y="31"/>
                    </a:cubicBezTo>
                    <a:lnTo>
                      <a:pt x="12" y="31"/>
                    </a:lnTo>
                    <a:close/>
                    <a:moveTo>
                      <a:pt x="7" y="1"/>
                    </a:moveTo>
                    <a:cubicBezTo>
                      <a:pt x="5" y="1"/>
                      <a:pt x="3" y="2"/>
                      <a:pt x="2" y="3"/>
                    </a:cubicBezTo>
                    <a:cubicBezTo>
                      <a:pt x="1" y="4"/>
                      <a:pt x="1" y="6"/>
                      <a:pt x="2" y="9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41" y="30"/>
                      <a:pt x="41" y="30"/>
                      <a:pt x="41" y="30"/>
                    </a:cubicBezTo>
                    <a:cubicBezTo>
                      <a:pt x="43" y="23"/>
                      <a:pt x="47" y="16"/>
                      <a:pt x="52" y="9"/>
                    </a:cubicBezTo>
                    <a:cubicBezTo>
                      <a:pt x="51" y="8"/>
                      <a:pt x="49" y="4"/>
                      <a:pt x="42" y="4"/>
                    </a:cubicBezTo>
                    <a:cubicBezTo>
                      <a:pt x="37" y="4"/>
                      <a:pt x="32" y="6"/>
                      <a:pt x="26" y="8"/>
                    </a:cubicBezTo>
                    <a:cubicBezTo>
                      <a:pt x="26" y="8"/>
                      <a:pt x="26" y="8"/>
                      <a:pt x="26" y="8"/>
                    </a:cubicBezTo>
                    <a:cubicBezTo>
                      <a:pt x="25" y="8"/>
                      <a:pt x="25" y="8"/>
                      <a:pt x="25" y="8"/>
                    </a:cubicBezTo>
                    <a:cubicBezTo>
                      <a:pt x="25" y="8"/>
                      <a:pt x="20" y="7"/>
                      <a:pt x="14" y="3"/>
                    </a:cubicBezTo>
                    <a:cubicBezTo>
                      <a:pt x="14" y="3"/>
                      <a:pt x="10" y="1"/>
                      <a:pt x="7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29" name="Freeform 39"/>
              <p:cNvSpPr>
                <a:spLocks/>
              </p:cNvSpPr>
              <p:nvPr/>
            </p:nvSpPr>
            <p:spPr bwMode="auto">
              <a:xfrm>
                <a:off x="6171" y="2721"/>
                <a:ext cx="86" cy="24"/>
              </a:xfrm>
              <a:custGeom>
                <a:avLst/>
                <a:gdLst>
                  <a:gd name="T0" fmla="*/ 31 w 36"/>
                  <a:gd name="T1" fmla="*/ 0 h 10"/>
                  <a:gd name="T2" fmla="*/ 5 w 36"/>
                  <a:gd name="T3" fmla="*/ 0 h 10"/>
                  <a:gd name="T4" fmla="*/ 0 w 36"/>
                  <a:gd name="T5" fmla="*/ 5 h 10"/>
                  <a:gd name="T6" fmla="*/ 5 w 36"/>
                  <a:gd name="T7" fmla="*/ 10 h 10"/>
                  <a:gd name="T8" fmla="*/ 31 w 36"/>
                  <a:gd name="T9" fmla="*/ 10 h 10"/>
                  <a:gd name="T10" fmla="*/ 36 w 36"/>
                  <a:gd name="T11" fmla="*/ 5 h 10"/>
                  <a:gd name="T12" fmla="*/ 31 w 36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10">
                    <a:moveTo>
                      <a:pt x="31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7"/>
                      <a:pt x="2" y="10"/>
                      <a:pt x="5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4" y="10"/>
                      <a:pt x="36" y="7"/>
                      <a:pt x="36" y="5"/>
                    </a:cubicBezTo>
                    <a:cubicBezTo>
                      <a:pt x="36" y="2"/>
                      <a:pt x="34" y="0"/>
                      <a:pt x="31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30" name="Freeform 40"/>
              <p:cNvSpPr>
                <a:spLocks noEditPoints="1"/>
              </p:cNvSpPr>
              <p:nvPr/>
            </p:nvSpPr>
            <p:spPr bwMode="auto">
              <a:xfrm>
                <a:off x="6171" y="2719"/>
                <a:ext cx="86" cy="26"/>
              </a:xfrm>
              <a:custGeom>
                <a:avLst/>
                <a:gdLst>
                  <a:gd name="T0" fmla="*/ 5 w 36"/>
                  <a:gd name="T1" fmla="*/ 11 h 11"/>
                  <a:gd name="T2" fmla="*/ 0 w 36"/>
                  <a:gd name="T3" fmla="*/ 6 h 11"/>
                  <a:gd name="T4" fmla="*/ 1 w 36"/>
                  <a:gd name="T5" fmla="*/ 2 h 11"/>
                  <a:gd name="T6" fmla="*/ 5 w 36"/>
                  <a:gd name="T7" fmla="*/ 0 h 11"/>
                  <a:gd name="T8" fmla="*/ 31 w 36"/>
                  <a:gd name="T9" fmla="*/ 0 h 11"/>
                  <a:gd name="T10" fmla="*/ 36 w 36"/>
                  <a:gd name="T11" fmla="*/ 6 h 11"/>
                  <a:gd name="T12" fmla="*/ 31 w 36"/>
                  <a:gd name="T13" fmla="*/ 11 h 11"/>
                  <a:gd name="T14" fmla="*/ 5 w 36"/>
                  <a:gd name="T15" fmla="*/ 11 h 11"/>
                  <a:gd name="T16" fmla="*/ 31 w 36"/>
                  <a:gd name="T17" fmla="*/ 1 h 11"/>
                  <a:gd name="T18" fmla="*/ 5 w 36"/>
                  <a:gd name="T19" fmla="*/ 1 h 11"/>
                  <a:gd name="T20" fmla="*/ 2 w 36"/>
                  <a:gd name="T21" fmla="*/ 3 h 11"/>
                  <a:gd name="T22" fmla="*/ 1 w 36"/>
                  <a:gd name="T23" fmla="*/ 6 h 11"/>
                  <a:gd name="T24" fmla="*/ 5 w 36"/>
                  <a:gd name="T25" fmla="*/ 10 h 11"/>
                  <a:gd name="T26" fmla="*/ 5 w 36"/>
                  <a:gd name="T27" fmla="*/ 11 h 11"/>
                  <a:gd name="T28" fmla="*/ 5 w 36"/>
                  <a:gd name="T29" fmla="*/ 10 h 11"/>
                  <a:gd name="T30" fmla="*/ 31 w 36"/>
                  <a:gd name="T31" fmla="*/ 10 h 11"/>
                  <a:gd name="T32" fmla="*/ 35 w 36"/>
                  <a:gd name="T33" fmla="*/ 6 h 11"/>
                  <a:gd name="T34" fmla="*/ 31 w 36"/>
                  <a:gd name="T35" fmla="*/ 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6" h="11">
                    <a:moveTo>
                      <a:pt x="5" y="11"/>
                    </a:moveTo>
                    <a:cubicBezTo>
                      <a:pt x="2" y="11"/>
                      <a:pt x="0" y="9"/>
                      <a:pt x="0" y="6"/>
                    </a:cubicBezTo>
                    <a:cubicBezTo>
                      <a:pt x="0" y="4"/>
                      <a:pt x="0" y="3"/>
                      <a:pt x="1" y="2"/>
                    </a:cubicBezTo>
                    <a:cubicBezTo>
                      <a:pt x="2" y="1"/>
                      <a:pt x="4" y="0"/>
                      <a:pt x="5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4" y="0"/>
                      <a:pt x="36" y="3"/>
                      <a:pt x="36" y="6"/>
                    </a:cubicBezTo>
                    <a:cubicBezTo>
                      <a:pt x="36" y="9"/>
                      <a:pt x="34" y="11"/>
                      <a:pt x="31" y="11"/>
                    </a:cubicBezTo>
                    <a:lnTo>
                      <a:pt x="5" y="11"/>
                    </a:lnTo>
                    <a:close/>
                    <a:moveTo>
                      <a:pt x="31" y="1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4" y="1"/>
                      <a:pt x="3" y="2"/>
                      <a:pt x="2" y="3"/>
                    </a:cubicBezTo>
                    <a:cubicBezTo>
                      <a:pt x="1" y="3"/>
                      <a:pt x="1" y="5"/>
                      <a:pt x="1" y="6"/>
                    </a:cubicBezTo>
                    <a:cubicBezTo>
                      <a:pt x="1" y="8"/>
                      <a:pt x="3" y="10"/>
                      <a:pt x="5" y="10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31" y="10"/>
                      <a:pt x="31" y="10"/>
                      <a:pt x="31" y="10"/>
                    </a:cubicBezTo>
                    <a:cubicBezTo>
                      <a:pt x="33" y="10"/>
                      <a:pt x="35" y="8"/>
                      <a:pt x="35" y="6"/>
                    </a:cubicBezTo>
                    <a:cubicBezTo>
                      <a:pt x="35" y="3"/>
                      <a:pt x="33" y="1"/>
                      <a:pt x="31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</p:grpSp>
      <p:grpSp>
        <p:nvGrpSpPr>
          <p:cNvPr id="135" name="组合 134"/>
          <p:cNvGrpSpPr/>
          <p:nvPr/>
        </p:nvGrpSpPr>
        <p:grpSpPr>
          <a:xfrm>
            <a:off x="8440676" y="4095945"/>
            <a:ext cx="1629337" cy="1452611"/>
            <a:chOff x="10561288" y="3790179"/>
            <a:chExt cx="1629125" cy="1452947"/>
          </a:xfrm>
        </p:grpSpPr>
        <p:grpSp>
          <p:nvGrpSpPr>
            <p:cNvPr id="136" name="组合 135"/>
            <p:cNvGrpSpPr/>
            <p:nvPr/>
          </p:nvGrpSpPr>
          <p:grpSpPr>
            <a:xfrm>
              <a:off x="10561288" y="3790179"/>
              <a:ext cx="1629125" cy="1452947"/>
              <a:chOff x="3337529" y="1161598"/>
              <a:chExt cx="2138277" cy="1907040"/>
            </a:xfrm>
          </p:grpSpPr>
          <p:sp>
            <p:nvSpPr>
              <p:cNvPr id="138" name="任意多边形 137"/>
              <p:cNvSpPr>
                <a:spLocks/>
              </p:cNvSpPr>
              <p:nvPr/>
            </p:nvSpPr>
            <p:spPr bwMode="auto">
              <a:xfrm rot="10800000">
                <a:off x="3342359" y="1161598"/>
                <a:ext cx="2123116" cy="1895135"/>
              </a:xfrm>
              <a:custGeom>
                <a:avLst/>
                <a:gdLst>
                  <a:gd name="connsiteX0" fmla="*/ 1795626 w 2791387"/>
                  <a:gd name="connsiteY0" fmla="*/ 2117139 h 2491648"/>
                  <a:gd name="connsiteX1" fmla="*/ 1950063 w 2791387"/>
                  <a:gd name="connsiteY1" fmla="*/ 2028434 h 2491648"/>
                  <a:gd name="connsiteX2" fmla="*/ 2350454 w 2791387"/>
                  <a:gd name="connsiteY2" fmla="*/ 1334530 h 2491648"/>
                  <a:gd name="connsiteX3" fmla="*/ 2350454 w 2791387"/>
                  <a:gd name="connsiteY3" fmla="*/ 1157119 h 2491648"/>
                  <a:gd name="connsiteX4" fmla="*/ 1950063 w 2791387"/>
                  <a:gd name="connsiteY4" fmla="*/ 463215 h 2491648"/>
                  <a:gd name="connsiteX5" fmla="*/ 1795626 w 2791387"/>
                  <a:gd name="connsiteY5" fmla="*/ 374509 h 2491648"/>
                  <a:gd name="connsiteX6" fmla="*/ 994844 w 2791387"/>
                  <a:gd name="connsiteY6" fmla="*/ 374509 h 2491648"/>
                  <a:gd name="connsiteX7" fmla="*/ 840408 w 2791387"/>
                  <a:gd name="connsiteY7" fmla="*/ 463215 h 2491648"/>
                  <a:gd name="connsiteX8" fmla="*/ 440017 w 2791387"/>
                  <a:gd name="connsiteY8" fmla="*/ 1157119 h 2491648"/>
                  <a:gd name="connsiteX9" fmla="*/ 440017 w 2791387"/>
                  <a:gd name="connsiteY9" fmla="*/ 1334530 h 2491648"/>
                  <a:gd name="connsiteX10" fmla="*/ 840408 w 2791387"/>
                  <a:gd name="connsiteY10" fmla="*/ 2028434 h 2491648"/>
                  <a:gd name="connsiteX11" fmla="*/ 994844 w 2791387"/>
                  <a:gd name="connsiteY11" fmla="*/ 2117139 h 2491648"/>
                  <a:gd name="connsiteX12" fmla="*/ 1967414 w 2791387"/>
                  <a:gd name="connsiteY12" fmla="*/ 2491648 h 2491648"/>
                  <a:gd name="connsiteX13" fmla="*/ 822440 w 2791387"/>
                  <a:gd name="connsiteY13" fmla="*/ 2491648 h 2491648"/>
                  <a:gd name="connsiteX14" fmla="*/ 601623 w 2791387"/>
                  <a:gd name="connsiteY14" fmla="*/ 2364815 h 2491648"/>
                  <a:gd name="connsiteX15" fmla="*/ 29136 w 2791387"/>
                  <a:gd name="connsiteY15" fmla="*/ 1372657 h 2491648"/>
                  <a:gd name="connsiteX16" fmla="*/ 29136 w 2791387"/>
                  <a:gd name="connsiteY16" fmla="*/ 1118992 h 2491648"/>
                  <a:gd name="connsiteX17" fmla="*/ 601623 w 2791387"/>
                  <a:gd name="connsiteY17" fmla="*/ 126833 h 2491648"/>
                  <a:gd name="connsiteX18" fmla="*/ 822440 w 2791387"/>
                  <a:gd name="connsiteY18" fmla="*/ 0 h 2491648"/>
                  <a:gd name="connsiteX19" fmla="*/ 1967414 w 2791387"/>
                  <a:gd name="connsiteY19" fmla="*/ 0 h 2491648"/>
                  <a:gd name="connsiteX20" fmla="*/ 2188231 w 2791387"/>
                  <a:gd name="connsiteY20" fmla="*/ 126833 h 2491648"/>
                  <a:gd name="connsiteX21" fmla="*/ 2760718 w 2791387"/>
                  <a:gd name="connsiteY21" fmla="*/ 1118992 h 2491648"/>
                  <a:gd name="connsiteX22" fmla="*/ 2760718 w 2791387"/>
                  <a:gd name="connsiteY22" fmla="*/ 1372657 h 2491648"/>
                  <a:gd name="connsiteX23" fmla="*/ 2188231 w 2791387"/>
                  <a:gd name="connsiteY23" fmla="*/ 2364815 h 2491648"/>
                  <a:gd name="connsiteX24" fmla="*/ 1967414 w 2791387"/>
                  <a:gd name="connsiteY24" fmla="*/ 2491648 h 2491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791387" h="2491648">
                    <a:moveTo>
                      <a:pt x="1795626" y="2117139"/>
                    </a:moveTo>
                    <a:cubicBezTo>
                      <a:pt x="1852825" y="2117139"/>
                      <a:pt x="1921463" y="2077079"/>
                      <a:pt x="1950063" y="2028434"/>
                    </a:cubicBezTo>
                    <a:cubicBezTo>
                      <a:pt x="1950063" y="2028434"/>
                      <a:pt x="1950063" y="2028434"/>
                      <a:pt x="2350454" y="1334530"/>
                    </a:cubicBezTo>
                    <a:cubicBezTo>
                      <a:pt x="2379053" y="1285885"/>
                      <a:pt x="2379053" y="1205764"/>
                      <a:pt x="2350454" y="1157119"/>
                    </a:cubicBezTo>
                    <a:cubicBezTo>
                      <a:pt x="2350454" y="1157119"/>
                      <a:pt x="2350454" y="1157119"/>
                      <a:pt x="1950063" y="463215"/>
                    </a:cubicBezTo>
                    <a:cubicBezTo>
                      <a:pt x="1921463" y="414570"/>
                      <a:pt x="1852825" y="374509"/>
                      <a:pt x="1795626" y="374509"/>
                    </a:cubicBezTo>
                    <a:cubicBezTo>
                      <a:pt x="1795626" y="374509"/>
                      <a:pt x="1795626" y="374509"/>
                      <a:pt x="994844" y="374509"/>
                    </a:cubicBezTo>
                    <a:cubicBezTo>
                      <a:pt x="939075" y="374509"/>
                      <a:pt x="869007" y="414570"/>
                      <a:pt x="840408" y="463215"/>
                    </a:cubicBezTo>
                    <a:cubicBezTo>
                      <a:pt x="840408" y="463215"/>
                      <a:pt x="840408" y="463215"/>
                      <a:pt x="440017" y="1157119"/>
                    </a:cubicBezTo>
                    <a:cubicBezTo>
                      <a:pt x="412847" y="1205764"/>
                      <a:pt x="412847" y="1285885"/>
                      <a:pt x="440017" y="1334530"/>
                    </a:cubicBezTo>
                    <a:cubicBezTo>
                      <a:pt x="440017" y="1334530"/>
                      <a:pt x="440017" y="1334530"/>
                      <a:pt x="840408" y="2028434"/>
                    </a:cubicBezTo>
                    <a:cubicBezTo>
                      <a:pt x="869007" y="2077079"/>
                      <a:pt x="939075" y="2117139"/>
                      <a:pt x="994844" y="2117139"/>
                    </a:cubicBezTo>
                    <a:close/>
                    <a:moveTo>
                      <a:pt x="1967414" y="2491648"/>
                    </a:moveTo>
                    <a:lnTo>
                      <a:pt x="822440" y="2491648"/>
                    </a:lnTo>
                    <a:cubicBezTo>
                      <a:pt x="742700" y="2491648"/>
                      <a:pt x="642515" y="2434369"/>
                      <a:pt x="601623" y="2364815"/>
                    </a:cubicBezTo>
                    <a:cubicBezTo>
                      <a:pt x="29136" y="1372657"/>
                      <a:pt x="29136" y="1372657"/>
                      <a:pt x="29136" y="1372657"/>
                    </a:cubicBezTo>
                    <a:cubicBezTo>
                      <a:pt x="-9712" y="1303103"/>
                      <a:pt x="-9712" y="1188545"/>
                      <a:pt x="29136" y="1118992"/>
                    </a:cubicBezTo>
                    <a:cubicBezTo>
                      <a:pt x="601623" y="126833"/>
                      <a:pt x="601623" y="126833"/>
                      <a:pt x="601623" y="126833"/>
                    </a:cubicBezTo>
                    <a:cubicBezTo>
                      <a:pt x="642515" y="57280"/>
                      <a:pt x="742700" y="0"/>
                      <a:pt x="822440" y="0"/>
                    </a:cubicBezTo>
                    <a:cubicBezTo>
                      <a:pt x="1967414" y="0"/>
                      <a:pt x="1967414" y="0"/>
                      <a:pt x="1967414" y="0"/>
                    </a:cubicBezTo>
                    <a:cubicBezTo>
                      <a:pt x="2049198" y="0"/>
                      <a:pt x="2147339" y="57280"/>
                      <a:pt x="2188231" y="126833"/>
                    </a:cubicBezTo>
                    <a:cubicBezTo>
                      <a:pt x="2760718" y="1118992"/>
                      <a:pt x="2760718" y="1118992"/>
                      <a:pt x="2760718" y="1118992"/>
                    </a:cubicBezTo>
                    <a:cubicBezTo>
                      <a:pt x="2801610" y="1188545"/>
                      <a:pt x="2801610" y="1303103"/>
                      <a:pt x="2760718" y="1372657"/>
                    </a:cubicBezTo>
                    <a:cubicBezTo>
                      <a:pt x="2188231" y="2364815"/>
                      <a:pt x="2188231" y="2364815"/>
                      <a:pt x="2188231" y="2364815"/>
                    </a:cubicBezTo>
                    <a:cubicBezTo>
                      <a:pt x="2147339" y="2434369"/>
                      <a:pt x="2049198" y="2491648"/>
                      <a:pt x="1967414" y="2491648"/>
                    </a:cubicBezTo>
                    <a:close/>
                  </a:path>
                </a:pathLst>
              </a:custGeom>
              <a:solidFill>
                <a:srgbClr val="663A77"/>
              </a:solidFill>
              <a:ln w="19050">
                <a:noFill/>
              </a:ln>
              <a:effectLst>
                <a:innerShdw blurRad="63500" dist="63500" dir="27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39" name="Freeform 5"/>
              <p:cNvSpPr>
                <a:spLocks/>
              </p:cNvSpPr>
              <p:nvPr/>
            </p:nvSpPr>
            <p:spPr bwMode="auto">
              <a:xfrm rot="10800000">
                <a:off x="3337529" y="1173504"/>
                <a:ext cx="2138277" cy="189513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0">
                      <a:schemeClr val="bg1"/>
                    </a:gs>
                    <a:gs pos="100000">
                      <a:srgbClr val="B4B4B4"/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40" name="Freeform 5"/>
              <p:cNvSpPr>
                <a:spLocks/>
              </p:cNvSpPr>
              <p:nvPr/>
            </p:nvSpPr>
            <p:spPr bwMode="auto">
              <a:xfrm rot="10800000">
                <a:off x="3656172" y="1456205"/>
                <a:ext cx="1495486" cy="1325435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sp>
          <p:nvSpPr>
            <p:cNvPr id="137" name="Freeform 108"/>
            <p:cNvSpPr>
              <a:spLocks noEditPoints="1"/>
            </p:cNvSpPr>
            <p:nvPr/>
          </p:nvSpPr>
          <p:spPr bwMode="auto">
            <a:xfrm>
              <a:off x="11079153" y="4265445"/>
              <a:ext cx="569070" cy="571118"/>
            </a:xfrm>
            <a:custGeom>
              <a:avLst/>
              <a:gdLst>
                <a:gd name="T0" fmla="*/ 97 w 115"/>
                <a:gd name="T1" fmla="*/ 48 h 115"/>
                <a:gd name="T2" fmla="*/ 91 w 115"/>
                <a:gd name="T3" fmla="*/ 41 h 115"/>
                <a:gd name="T4" fmla="*/ 102 w 115"/>
                <a:gd name="T5" fmla="*/ 26 h 115"/>
                <a:gd name="T6" fmla="*/ 94 w 115"/>
                <a:gd name="T7" fmla="*/ 13 h 115"/>
                <a:gd name="T8" fmla="*/ 79 w 115"/>
                <a:gd name="T9" fmla="*/ 23 h 115"/>
                <a:gd name="T10" fmla="*/ 70 w 115"/>
                <a:gd name="T11" fmla="*/ 22 h 115"/>
                <a:gd name="T12" fmla="*/ 67 w 115"/>
                <a:gd name="T13" fmla="*/ 3 h 115"/>
                <a:gd name="T14" fmla="*/ 52 w 115"/>
                <a:gd name="T15" fmla="*/ 0 h 115"/>
                <a:gd name="T16" fmla="*/ 48 w 115"/>
                <a:gd name="T17" fmla="*/ 18 h 115"/>
                <a:gd name="T18" fmla="*/ 41 w 115"/>
                <a:gd name="T19" fmla="*/ 24 h 115"/>
                <a:gd name="T20" fmla="*/ 26 w 115"/>
                <a:gd name="T21" fmla="*/ 13 h 115"/>
                <a:gd name="T22" fmla="*/ 13 w 115"/>
                <a:gd name="T23" fmla="*/ 21 h 115"/>
                <a:gd name="T24" fmla="*/ 23 w 115"/>
                <a:gd name="T25" fmla="*/ 36 h 115"/>
                <a:gd name="T26" fmla="*/ 22 w 115"/>
                <a:gd name="T27" fmla="*/ 45 h 115"/>
                <a:gd name="T28" fmla="*/ 4 w 115"/>
                <a:gd name="T29" fmla="*/ 48 h 115"/>
                <a:gd name="T30" fmla="*/ 0 w 115"/>
                <a:gd name="T31" fmla="*/ 63 h 115"/>
                <a:gd name="T32" fmla="*/ 18 w 115"/>
                <a:gd name="T33" fmla="*/ 66 h 115"/>
                <a:gd name="T34" fmla="*/ 24 w 115"/>
                <a:gd name="T35" fmla="*/ 73 h 115"/>
                <a:gd name="T36" fmla="*/ 13 w 115"/>
                <a:gd name="T37" fmla="*/ 89 h 115"/>
                <a:gd name="T38" fmla="*/ 21 w 115"/>
                <a:gd name="T39" fmla="*/ 102 h 115"/>
                <a:gd name="T40" fmla="*/ 36 w 115"/>
                <a:gd name="T41" fmla="*/ 92 h 115"/>
                <a:gd name="T42" fmla="*/ 45 w 115"/>
                <a:gd name="T43" fmla="*/ 92 h 115"/>
                <a:gd name="T44" fmla="*/ 48 w 115"/>
                <a:gd name="T45" fmla="*/ 111 h 115"/>
                <a:gd name="T46" fmla="*/ 63 w 115"/>
                <a:gd name="T47" fmla="*/ 115 h 115"/>
                <a:gd name="T48" fmla="*/ 67 w 115"/>
                <a:gd name="T49" fmla="*/ 97 h 115"/>
                <a:gd name="T50" fmla="*/ 74 w 115"/>
                <a:gd name="T51" fmla="*/ 91 h 115"/>
                <a:gd name="T52" fmla="*/ 89 w 115"/>
                <a:gd name="T53" fmla="*/ 102 h 115"/>
                <a:gd name="T54" fmla="*/ 102 w 115"/>
                <a:gd name="T55" fmla="*/ 94 h 115"/>
                <a:gd name="T56" fmla="*/ 92 w 115"/>
                <a:gd name="T57" fmla="*/ 79 h 115"/>
                <a:gd name="T58" fmla="*/ 93 w 115"/>
                <a:gd name="T59" fmla="*/ 70 h 115"/>
                <a:gd name="T60" fmla="*/ 112 w 115"/>
                <a:gd name="T61" fmla="*/ 66 h 115"/>
                <a:gd name="T62" fmla="*/ 115 w 115"/>
                <a:gd name="T63" fmla="*/ 52 h 115"/>
                <a:gd name="T64" fmla="*/ 58 w 115"/>
                <a:gd name="T65" fmla="*/ 79 h 115"/>
                <a:gd name="T66" fmla="*/ 58 w 115"/>
                <a:gd name="T67" fmla="*/ 36 h 115"/>
                <a:gd name="T68" fmla="*/ 58 w 115"/>
                <a:gd name="T69" fmla="*/ 79 h 115"/>
                <a:gd name="T70" fmla="*/ 49 w 115"/>
                <a:gd name="T71" fmla="*/ 57 h 115"/>
                <a:gd name="T72" fmla="*/ 67 w 115"/>
                <a:gd name="T73" fmla="*/ 5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15" h="115">
                  <a:moveTo>
                    <a:pt x="112" y="48"/>
                  </a:moveTo>
                  <a:cubicBezTo>
                    <a:pt x="97" y="48"/>
                    <a:pt x="97" y="48"/>
                    <a:pt x="97" y="48"/>
                  </a:cubicBezTo>
                  <a:cubicBezTo>
                    <a:pt x="95" y="48"/>
                    <a:pt x="93" y="47"/>
                    <a:pt x="93" y="45"/>
                  </a:cubicBezTo>
                  <a:cubicBezTo>
                    <a:pt x="91" y="41"/>
                    <a:pt x="91" y="41"/>
                    <a:pt x="91" y="41"/>
                  </a:cubicBezTo>
                  <a:cubicBezTo>
                    <a:pt x="90" y="40"/>
                    <a:pt x="91" y="37"/>
                    <a:pt x="92" y="36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4" y="24"/>
                    <a:pt x="104" y="22"/>
                    <a:pt x="102" y="21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3" y="11"/>
                    <a:pt x="91" y="11"/>
                    <a:pt x="89" y="13"/>
                  </a:cubicBezTo>
                  <a:cubicBezTo>
                    <a:pt x="79" y="23"/>
                    <a:pt x="79" y="23"/>
                    <a:pt x="79" y="23"/>
                  </a:cubicBezTo>
                  <a:cubicBezTo>
                    <a:pt x="78" y="24"/>
                    <a:pt x="75" y="25"/>
                    <a:pt x="74" y="24"/>
                  </a:cubicBezTo>
                  <a:cubicBezTo>
                    <a:pt x="70" y="22"/>
                    <a:pt x="70" y="22"/>
                    <a:pt x="70" y="22"/>
                  </a:cubicBezTo>
                  <a:cubicBezTo>
                    <a:pt x="68" y="22"/>
                    <a:pt x="67" y="20"/>
                    <a:pt x="67" y="18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7" y="1"/>
                    <a:pt x="65" y="0"/>
                    <a:pt x="63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0" y="0"/>
                    <a:pt x="48" y="1"/>
                    <a:pt x="48" y="3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48" y="20"/>
                    <a:pt x="47" y="22"/>
                    <a:pt x="45" y="22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0" y="25"/>
                    <a:pt x="37" y="24"/>
                    <a:pt x="36" y="23"/>
                  </a:cubicBezTo>
                  <a:cubicBezTo>
                    <a:pt x="26" y="13"/>
                    <a:pt x="26" y="13"/>
                    <a:pt x="26" y="13"/>
                  </a:cubicBezTo>
                  <a:cubicBezTo>
                    <a:pt x="25" y="11"/>
                    <a:pt x="22" y="11"/>
                    <a:pt x="21" y="13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2"/>
                    <a:pt x="12" y="24"/>
                    <a:pt x="13" y="2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4" y="37"/>
                    <a:pt x="25" y="40"/>
                    <a:pt x="24" y="41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2" y="47"/>
                    <a:pt x="20" y="48"/>
                    <a:pt x="18" y="48"/>
                  </a:cubicBezTo>
                  <a:cubicBezTo>
                    <a:pt x="4" y="48"/>
                    <a:pt x="4" y="48"/>
                    <a:pt x="4" y="48"/>
                  </a:cubicBezTo>
                  <a:cubicBezTo>
                    <a:pt x="2" y="48"/>
                    <a:pt x="0" y="50"/>
                    <a:pt x="0" y="5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5"/>
                    <a:pt x="2" y="66"/>
                    <a:pt x="4" y="66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20" y="66"/>
                    <a:pt x="22" y="68"/>
                    <a:pt x="22" y="70"/>
                  </a:cubicBezTo>
                  <a:cubicBezTo>
                    <a:pt x="24" y="73"/>
                    <a:pt x="24" y="73"/>
                    <a:pt x="24" y="73"/>
                  </a:cubicBezTo>
                  <a:cubicBezTo>
                    <a:pt x="25" y="75"/>
                    <a:pt x="24" y="78"/>
                    <a:pt x="23" y="79"/>
                  </a:cubicBezTo>
                  <a:cubicBezTo>
                    <a:pt x="13" y="89"/>
                    <a:pt x="13" y="89"/>
                    <a:pt x="13" y="89"/>
                  </a:cubicBezTo>
                  <a:cubicBezTo>
                    <a:pt x="12" y="90"/>
                    <a:pt x="12" y="93"/>
                    <a:pt x="13" y="94"/>
                  </a:cubicBezTo>
                  <a:cubicBezTo>
                    <a:pt x="21" y="102"/>
                    <a:pt x="21" y="102"/>
                    <a:pt x="21" y="102"/>
                  </a:cubicBezTo>
                  <a:cubicBezTo>
                    <a:pt x="22" y="103"/>
                    <a:pt x="25" y="103"/>
                    <a:pt x="26" y="102"/>
                  </a:cubicBezTo>
                  <a:cubicBezTo>
                    <a:pt x="36" y="92"/>
                    <a:pt x="36" y="92"/>
                    <a:pt x="36" y="92"/>
                  </a:cubicBezTo>
                  <a:cubicBezTo>
                    <a:pt x="37" y="90"/>
                    <a:pt x="40" y="90"/>
                    <a:pt x="41" y="91"/>
                  </a:cubicBezTo>
                  <a:cubicBezTo>
                    <a:pt x="45" y="92"/>
                    <a:pt x="45" y="92"/>
                    <a:pt x="45" y="92"/>
                  </a:cubicBezTo>
                  <a:cubicBezTo>
                    <a:pt x="47" y="93"/>
                    <a:pt x="48" y="95"/>
                    <a:pt x="48" y="97"/>
                  </a:cubicBezTo>
                  <a:cubicBezTo>
                    <a:pt x="48" y="111"/>
                    <a:pt x="48" y="111"/>
                    <a:pt x="48" y="111"/>
                  </a:cubicBezTo>
                  <a:cubicBezTo>
                    <a:pt x="48" y="113"/>
                    <a:pt x="50" y="115"/>
                    <a:pt x="52" y="115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65" y="115"/>
                    <a:pt x="67" y="113"/>
                    <a:pt x="67" y="111"/>
                  </a:cubicBezTo>
                  <a:cubicBezTo>
                    <a:pt x="67" y="97"/>
                    <a:pt x="67" y="97"/>
                    <a:pt x="67" y="97"/>
                  </a:cubicBezTo>
                  <a:cubicBezTo>
                    <a:pt x="67" y="95"/>
                    <a:pt x="68" y="93"/>
                    <a:pt x="70" y="92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75" y="90"/>
                    <a:pt x="78" y="90"/>
                    <a:pt x="79" y="9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91" y="103"/>
                    <a:pt x="93" y="103"/>
                    <a:pt x="94" y="102"/>
                  </a:cubicBezTo>
                  <a:cubicBezTo>
                    <a:pt x="102" y="94"/>
                    <a:pt x="102" y="94"/>
                    <a:pt x="102" y="94"/>
                  </a:cubicBezTo>
                  <a:cubicBezTo>
                    <a:pt x="104" y="93"/>
                    <a:pt x="104" y="90"/>
                    <a:pt x="102" y="89"/>
                  </a:cubicBezTo>
                  <a:cubicBezTo>
                    <a:pt x="92" y="79"/>
                    <a:pt x="92" y="79"/>
                    <a:pt x="92" y="79"/>
                  </a:cubicBezTo>
                  <a:cubicBezTo>
                    <a:pt x="91" y="78"/>
                    <a:pt x="90" y="75"/>
                    <a:pt x="91" y="73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3" y="68"/>
                    <a:pt x="95" y="66"/>
                    <a:pt x="97" y="66"/>
                  </a:cubicBezTo>
                  <a:cubicBezTo>
                    <a:pt x="112" y="66"/>
                    <a:pt x="112" y="66"/>
                    <a:pt x="112" y="66"/>
                  </a:cubicBezTo>
                  <a:cubicBezTo>
                    <a:pt x="113" y="66"/>
                    <a:pt x="115" y="65"/>
                    <a:pt x="115" y="63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5" y="50"/>
                    <a:pt x="113" y="48"/>
                    <a:pt x="112" y="48"/>
                  </a:cubicBezTo>
                  <a:close/>
                  <a:moveTo>
                    <a:pt x="58" y="79"/>
                  </a:moveTo>
                  <a:cubicBezTo>
                    <a:pt x="46" y="79"/>
                    <a:pt x="36" y="69"/>
                    <a:pt x="36" y="57"/>
                  </a:cubicBezTo>
                  <a:cubicBezTo>
                    <a:pt x="36" y="46"/>
                    <a:pt x="46" y="36"/>
                    <a:pt x="58" y="36"/>
                  </a:cubicBezTo>
                  <a:cubicBezTo>
                    <a:pt x="69" y="36"/>
                    <a:pt x="79" y="46"/>
                    <a:pt x="79" y="57"/>
                  </a:cubicBezTo>
                  <a:cubicBezTo>
                    <a:pt x="79" y="69"/>
                    <a:pt x="69" y="79"/>
                    <a:pt x="58" y="79"/>
                  </a:cubicBezTo>
                  <a:close/>
                  <a:moveTo>
                    <a:pt x="58" y="48"/>
                  </a:moveTo>
                  <a:cubicBezTo>
                    <a:pt x="53" y="48"/>
                    <a:pt x="49" y="52"/>
                    <a:pt x="49" y="57"/>
                  </a:cubicBezTo>
                  <a:cubicBezTo>
                    <a:pt x="49" y="62"/>
                    <a:pt x="53" y="66"/>
                    <a:pt x="58" y="66"/>
                  </a:cubicBezTo>
                  <a:cubicBezTo>
                    <a:pt x="63" y="66"/>
                    <a:pt x="67" y="62"/>
                    <a:pt x="67" y="57"/>
                  </a:cubicBezTo>
                  <a:cubicBezTo>
                    <a:pt x="67" y="52"/>
                    <a:pt x="63" y="48"/>
                    <a:pt x="58" y="48"/>
                  </a:cubicBezTo>
                  <a:close/>
                </a:path>
              </a:pathLst>
            </a:custGeom>
            <a:solidFill>
              <a:srgbClr val="663A7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33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5097428" y="4095945"/>
            <a:ext cx="1629337" cy="1452611"/>
            <a:chOff x="6112735" y="3790179"/>
            <a:chExt cx="1629125" cy="1452947"/>
          </a:xfrm>
        </p:grpSpPr>
        <p:grpSp>
          <p:nvGrpSpPr>
            <p:cNvPr id="142" name="组合 141"/>
            <p:cNvGrpSpPr/>
            <p:nvPr/>
          </p:nvGrpSpPr>
          <p:grpSpPr>
            <a:xfrm>
              <a:off x="6112735" y="3790179"/>
              <a:ext cx="1629125" cy="1452947"/>
              <a:chOff x="3337529" y="1161598"/>
              <a:chExt cx="2138277" cy="1907040"/>
            </a:xfrm>
          </p:grpSpPr>
          <p:sp>
            <p:nvSpPr>
              <p:cNvPr id="148" name="任意多边形 147"/>
              <p:cNvSpPr>
                <a:spLocks/>
              </p:cNvSpPr>
              <p:nvPr/>
            </p:nvSpPr>
            <p:spPr bwMode="auto">
              <a:xfrm rot="10800000">
                <a:off x="3342359" y="1161598"/>
                <a:ext cx="2123116" cy="1895135"/>
              </a:xfrm>
              <a:custGeom>
                <a:avLst/>
                <a:gdLst>
                  <a:gd name="connsiteX0" fmla="*/ 1795626 w 2791387"/>
                  <a:gd name="connsiteY0" fmla="*/ 2117139 h 2491648"/>
                  <a:gd name="connsiteX1" fmla="*/ 1950063 w 2791387"/>
                  <a:gd name="connsiteY1" fmla="*/ 2028434 h 2491648"/>
                  <a:gd name="connsiteX2" fmla="*/ 2350454 w 2791387"/>
                  <a:gd name="connsiteY2" fmla="*/ 1334530 h 2491648"/>
                  <a:gd name="connsiteX3" fmla="*/ 2350454 w 2791387"/>
                  <a:gd name="connsiteY3" fmla="*/ 1157119 h 2491648"/>
                  <a:gd name="connsiteX4" fmla="*/ 1950063 w 2791387"/>
                  <a:gd name="connsiteY4" fmla="*/ 463215 h 2491648"/>
                  <a:gd name="connsiteX5" fmla="*/ 1795626 w 2791387"/>
                  <a:gd name="connsiteY5" fmla="*/ 374509 h 2491648"/>
                  <a:gd name="connsiteX6" fmla="*/ 994844 w 2791387"/>
                  <a:gd name="connsiteY6" fmla="*/ 374509 h 2491648"/>
                  <a:gd name="connsiteX7" fmla="*/ 840408 w 2791387"/>
                  <a:gd name="connsiteY7" fmla="*/ 463215 h 2491648"/>
                  <a:gd name="connsiteX8" fmla="*/ 440017 w 2791387"/>
                  <a:gd name="connsiteY8" fmla="*/ 1157119 h 2491648"/>
                  <a:gd name="connsiteX9" fmla="*/ 440017 w 2791387"/>
                  <a:gd name="connsiteY9" fmla="*/ 1334530 h 2491648"/>
                  <a:gd name="connsiteX10" fmla="*/ 840408 w 2791387"/>
                  <a:gd name="connsiteY10" fmla="*/ 2028434 h 2491648"/>
                  <a:gd name="connsiteX11" fmla="*/ 994844 w 2791387"/>
                  <a:gd name="connsiteY11" fmla="*/ 2117139 h 2491648"/>
                  <a:gd name="connsiteX12" fmla="*/ 1967414 w 2791387"/>
                  <a:gd name="connsiteY12" fmla="*/ 2491648 h 2491648"/>
                  <a:gd name="connsiteX13" fmla="*/ 822440 w 2791387"/>
                  <a:gd name="connsiteY13" fmla="*/ 2491648 h 2491648"/>
                  <a:gd name="connsiteX14" fmla="*/ 601623 w 2791387"/>
                  <a:gd name="connsiteY14" fmla="*/ 2364815 h 2491648"/>
                  <a:gd name="connsiteX15" fmla="*/ 29136 w 2791387"/>
                  <a:gd name="connsiteY15" fmla="*/ 1372657 h 2491648"/>
                  <a:gd name="connsiteX16" fmla="*/ 29136 w 2791387"/>
                  <a:gd name="connsiteY16" fmla="*/ 1118992 h 2491648"/>
                  <a:gd name="connsiteX17" fmla="*/ 601623 w 2791387"/>
                  <a:gd name="connsiteY17" fmla="*/ 126833 h 2491648"/>
                  <a:gd name="connsiteX18" fmla="*/ 822440 w 2791387"/>
                  <a:gd name="connsiteY18" fmla="*/ 0 h 2491648"/>
                  <a:gd name="connsiteX19" fmla="*/ 1967414 w 2791387"/>
                  <a:gd name="connsiteY19" fmla="*/ 0 h 2491648"/>
                  <a:gd name="connsiteX20" fmla="*/ 2188231 w 2791387"/>
                  <a:gd name="connsiteY20" fmla="*/ 126833 h 2491648"/>
                  <a:gd name="connsiteX21" fmla="*/ 2760718 w 2791387"/>
                  <a:gd name="connsiteY21" fmla="*/ 1118992 h 2491648"/>
                  <a:gd name="connsiteX22" fmla="*/ 2760718 w 2791387"/>
                  <a:gd name="connsiteY22" fmla="*/ 1372657 h 2491648"/>
                  <a:gd name="connsiteX23" fmla="*/ 2188231 w 2791387"/>
                  <a:gd name="connsiteY23" fmla="*/ 2364815 h 2491648"/>
                  <a:gd name="connsiteX24" fmla="*/ 1967414 w 2791387"/>
                  <a:gd name="connsiteY24" fmla="*/ 2491648 h 24916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2791387" h="2491648">
                    <a:moveTo>
                      <a:pt x="1795626" y="2117139"/>
                    </a:moveTo>
                    <a:cubicBezTo>
                      <a:pt x="1852825" y="2117139"/>
                      <a:pt x="1921463" y="2077079"/>
                      <a:pt x="1950063" y="2028434"/>
                    </a:cubicBezTo>
                    <a:cubicBezTo>
                      <a:pt x="1950063" y="2028434"/>
                      <a:pt x="1950063" y="2028434"/>
                      <a:pt x="2350454" y="1334530"/>
                    </a:cubicBezTo>
                    <a:cubicBezTo>
                      <a:pt x="2379053" y="1285885"/>
                      <a:pt x="2379053" y="1205764"/>
                      <a:pt x="2350454" y="1157119"/>
                    </a:cubicBezTo>
                    <a:cubicBezTo>
                      <a:pt x="2350454" y="1157119"/>
                      <a:pt x="2350454" y="1157119"/>
                      <a:pt x="1950063" y="463215"/>
                    </a:cubicBezTo>
                    <a:cubicBezTo>
                      <a:pt x="1921463" y="414570"/>
                      <a:pt x="1852825" y="374509"/>
                      <a:pt x="1795626" y="374509"/>
                    </a:cubicBezTo>
                    <a:cubicBezTo>
                      <a:pt x="1795626" y="374509"/>
                      <a:pt x="1795626" y="374509"/>
                      <a:pt x="994844" y="374509"/>
                    </a:cubicBezTo>
                    <a:cubicBezTo>
                      <a:pt x="939075" y="374509"/>
                      <a:pt x="869007" y="414570"/>
                      <a:pt x="840408" y="463215"/>
                    </a:cubicBezTo>
                    <a:cubicBezTo>
                      <a:pt x="840408" y="463215"/>
                      <a:pt x="840408" y="463215"/>
                      <a:pt x="440017" y="1157119"/>
                    </a:cubicBezTo>
                    <a:cubicBezTo>
                      <a:pt x="412847" y="1205764"/>
                      <a:pt x="412847" y="1285885"/>
                      <a:pt x="440017" y="1334530"/>
                    </a:cubicBezTo>
                    <a:cubicBezTo>
                      <a:pt x="440017" y="1334530"/>
                      <a:pt x="440017" y="1334530"/>
                      <a:pt x="840408" y="2028434"/>
                    </a:cubicBezTo>
                    <a:cubicBezTo>
                      <a:pt x="869007" y="2077079"/>
                      <a:pt x="939075" y="2117139"/>
                      <a:pt x="994844" y="2117139"/>
                    </a:cubicBezTo>
                    <a:close/>
                    <a:moveTo>
                      <a:pt x="1967414" y="2491648"/>
                    </a:moveTo>
                    <a:lnTo>
                      <a:pt x="822440" y="2491648"/>
                    </a:lnTo>
                    <a:cubicBezTo>
                      <a:pt x="742700" y="2491648"/>
                      <a:pt x="642515" y="2434369"/>
                      <a:pt x="601623" y="2364815"/>
                    </a:cubicBezTo>
                    <a:cubicBezTo>
                      <a:pt x="29136" y="1372657"/>
                      <a:pt x="29136" y="1372657"/>
                      <a:pt x="29136" y="1372657"/>
                    </a:cubicBezTo>
                    <a:cubicBezTo>
                      <a:pt x="-9712" y="1303103"/>
                      <a:pt x="-9712" y="1188545"/>
                      <a:pt x="29136" y="1118992"/>
                    </a:cubicBezTo>
                    <a:cubicBezTo>
                      <a:pt x="601623" y="126833"/>
                      <a:pt x="601623" y="126833"/>
                      <a:pt x="601623" y="126833"/>
                    </a:cubicBezTo>
                    <a:cubicBezTo>
                      <a:pt x="642515" y="57280"/>
                      <a:pt x="742700" y="0"/>
                      <a:pt x="822440" y="0"/>
                    </a:cubicBezTo>
                    <a:cubicBezTo>
                      <a:pt x="1967414" y="0"/>
                      <a:pt x="1967414" y="0"/>
                      <a:pt x="1967414" y="0"/>
                    </a:cubicBezTo>
                    <a:cubicBezTo>
                      <a:pt x="2049198" y="0"/>
                      <a:pt x="2147339" y="57280"/>
                      <a:pt x="2188231" y="126833"/>
                    </a:cubicBezTo>
                    <a:cubicBezTo>
                      <a:pt x="2760718" y="1118992"/>
                      <a:pt x="2760718" y="1118992"/>
                      <a:pt x="2760718" y="1118992"/>
                    </a:cubicBezTo>
                    <a:cubicBezTo>
                      <a:pt x="2801610" y="1188545"/>
                      <a:pt x="2801610" y="1303103"/>
                      <a:pt x="2760718" y="1372657"/>
                    </a:cubicBezTo>
                    <a:cubicBezTo>
                      <a:pt x="2188231" y="2364815"/>
                      <a:pt x="2188231" y="2364815"/>
                      <a:pt x="2188231" y="2364815"/>
                    </a:cubicBezTo>
                    <a:cubicBezTo>
                      <a:pt x="2147339" y="2434369"/>
                      <a:pt x="2049198" y="2491648"/>
                      <a:pt x="1967414" y="2491648"/>
                    </a:cubicBezTo>
                    <a:close/>
                  </a:path>
                </a:pathLst>
              </a:custGeom>
              <a:solidFill>
                <a:srgbClr val="C65885"/>
              </a:solidFill>
              <a:ln w="19050">
                <a:noFill/>
              </a:ln>
              <a:effectLst>
                <a:innerShdw blurRad="63500" dist="63500" dir="2700000">
                  <a:prstClr val="black">
                    <a:alpha val="50000"/>
                  </a:prstClr>
                </a:inn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49" name="Freeform 5"/>
              <p:cNvSpPr>
                <a:spLocks/>
              </p:cNvSpPr>
              <p:nvPr/>
            </p:nvSpPr>
            <p:spPr bwMode="auto">
              <a:xfrm rot="10800000">
                <a:off x="3337529" y="1173504"/>
                <a:ext cx="2138277" cy="189513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0">
                      <a:schemeClr val="bg1"/>
                    </a:gs>
                    <a:gs pos="100000">
                      <a:srgbClr val="B4B4B4"/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50" name="Freeform 5"/>
              <p:cNvSpPr>
                <a:spLocks/>
              </p:cNvSpPr>
              <p:nvPr/>
            </p:nvSpPr>
            <p:spPr bwMode="auto">
              <a:xfrm rot="10800000">
                <a:off x="3656172" y="1456205"/>
                <a:ext cx="1495486" cy="1325435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chemeClr val="bg1">
                  <a:alpha val="0"/>
                </a:schemeClr>
              </a:solidFill>
              <a:ln w="38100"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  <a:effec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43" name="组合 142"/>
            <p:cNvGrpSpPr/>
            <p:nvPr/>
          </p:nvGrpSpPr>
          <p:grpSpPr>
            <a:xfrm>
              <a:off x="6662592" y="4288292"/>
              <a:ext cx="484509" cy="527258"/>
              <a:chOff x="4873626" y="1965325"/>
              <a:chExt cx="269876" cy="293688"/>
            </a:xfrm>
            <a:solidFill>
              <a:srgbClr val="C65885"/>
            </a:solidFill>
          </p:grpSpPr>
          <p:sp>
            <p:nvSpPr>
              <p:cNvPr id="144" name="Freeform 502"/>
              <p:cNvSpPr>
                <a:spLocks/>
              </p:cNvSpPr>
              <p:nvPr/>
            </p:nvSpPr>
            <p:spPr bwMode="auto">
              <a:xfrm>
                <a:off x="4873626" y="2127250"/>
                <a:ext cx="112713" cy="131763"/>
              </a:xfrm>
              <a:custGeom>
                <a:avLst/>
                <a:gdLst>
                  <a:gd name="T0" fmla="*/ 2 w 30"/>
                  <a:gd name="T1" fmla="*/ 0 h 35"/>
                  <a:gd name="T2" fmla="*/ 28 w 30"/>
                  <a:gd name="T3" fmla="*/ 0 h 35"/>
                  <a:gd name="T4" fmla="*/ 30 w 30"/>
                  <a:gd name="T5" fmla="*/ 1 h 35"/>
                  <a:gd name="T6" fmla="*/ 28 w 30"/>
                  <a:gd name="T7" fmla="*/ 3 h 35"/>
                  <a:gd name="T8" fmla="*/ 3 w 30"/>
                  <a:gd name="T9" fmla="*/ 3 h 35"/>
                  <a:gd name="T10" fmla="*/ 3 w 30"/>
                  <a:gd name="T11" fmla="*/ 33 h 35"/>
                  <a:gd name="T12" fmla="*/ 2 w 30"/>
                  <a:gd name="T13" fmla="*/ 35 h 35"/>
                  <a:gd name="T14" fmla="*/ 0 w 30"/>
                  <a:gd name="T15" fmla="*/ 33 h 35"/>
                  <a:gd name="T16" fmla="*/ 0 w 30"/>
                  <a:gd name="T17" fmla="*/ 1 h 35"/>
                  <a:gd name="T18" fmla="*/ 2 w 30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5">
                    <a:moveTo>
                      <a:pt x="2" y="0"/>
                    </a:moveTo>
                    <a:cubicBezTo>
                      <a:pt x="28" y="0"/>
                      <a:pt x="28" y="0"/>
                      <a:pt x="28" y="0"/>
                    </a:cubicBezTo>
                    <a:cubicBezTo>
                      <a:pt x="29" y="0"/>
                      <a:pt x="30" y="1"/>
                      <a:pt x="30" y="1"/>
                    </a:cubicBezTo>
                    <a:cubicBezTo>
                      <a:pt x="30" y="2"/>
                      <a:pt x="29" y="3"/>
                      <a:pt x="28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4"/>
                      <a:pt x="3" y="35"/>
                      <a:pt x="2" y="35"/>
                    </a:cubicBezTo>
                    <a:cubicBezTo>
                      <a:pt x="1" y="35"/>
                      <a:pt x="0" y="34"/>
                      <a:pt x="0" y="3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45" name="Freeform 503"/>
              <p:cNvSpPr>
                <a:spLocks/>
              </p:cNvSpPr>
              <p:nvPr/>
            </p:nvSpPr>
            <p:spPr bwMode="auto">
              <a:xfrm>
                <a:off x="4884739" y="1973263"/>
                <a:ext cx="41275" cy="146050"/>
              </a:xfrm>
              <a:custGeom>
                <a:avLst/>
                <a:gdLst>
                  <a:gd name="T0" fmla="*/ 11 w 11"/>
                  <a:gd name="T1" fmla="*/ 34 h 39"/>
                  <a:gd name="T2" fmla="*/ 11 w 11"/>
                  <a:gd name="T3" fmla="*/ 6 h 39"/>
                  <a:gd name="T4" fmla="*/ 5 w 11"/>
                  <a:gd name="T5" fmla="*/ 0 h 39"/>
                  <a:gd name="T6" fmla="*/ 0 w 11"/>
                  <a:gd name="T7" fmla="*/ 6 h 39"/>
                  <a:gd name="T8" fmla="*/ 0 w 11"/>
                  <a:gd name="T9" fmla="*/ 34 h 39"/>
                  <a:gd name="T10" fmla="*/ 5 w 11"/>
                  <a:gd name="T11" fmla="*/ 39 h 39"/>
                  <a:gd name="T12" fmla="*/ 11 w 11"/>
                  <a:gd name="T13" fmla="*/ 3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9">
                    <a:moveTo>
                      <a:pt x="11" y="34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3"/>
                      <a:pt x="9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7"/>
                      <a:pt x="2" y="39"/>
                      <a:pt x="5" y="39"/>
                    </a:cubicBezTo>
                    <a:cubicBezTo>
                      <a:pt x="9" y="39"/>
                      <a:pt x="11" y="37"/>
                      <a:pt x="11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46" name="Freeform 504"/>
              <p:cNvSpPr>
                <a:spLocks/>
              </p:cNvSpPr>
              <p:nvPr/>
            </p:nvSpPr>
            <p:spPr bwMode="auto">
              <a:xfrm>
                <a:off x="4940301" y="1965325"/>
                <a:ext cx="177800" cy="293688"/>
              </a:xfrm>
              <a:custGeom>
                <a:avLst/>
                <a:gdLst>
                  <a:gd name="T0" fmla="*/ 5 w 47"/>
                  <a:gd name="T1" fmla="*/ 69 h 78"/>
                  <a:gd name="T2" fmla="*/ 6 w 47"/>
                  <a:gd name="T3" fmla="*/ 77 h 78"/>
                  <a:gd name="T4" fmla="*/ 9 w 47"/>
                  <a:gd name="T5" fmla="*/ 78 h 78"/>
                  <a:gd name="T6" fmla="*/ 14 w 47"/>
                  <a:gd name="T7" fmla="*/ 76 h 78"/>
                  <a:gd name="T8" fmla="*/ 26 w 47"/>
                  <a:gd name="T9" fmla="*/ 57 h 78"/>
                  <a:gd name="T10" fmla="*/ 46 w 47"/>
                  <a:gd name="T11" fmla="*/ 57 h 78"/>
                  <a:gd name="T12" fmla="*/ 47 w 47"/>
                  <a:gd name="T13" fmla="*/ 56 h 78"/>
                  <a:gd name="T14" fmla="*/ 47 w 47"/>
                  <a:gd name="T15" fmla="*/ 42 h 78"/>
                  <a:gd name="T16" fmla="*/ 32 w 47"/>
                  <a:gd name="T17" fmla="*/ 19 h 78"/>
                  <a:gd name="T18" fmla="*/ 30 w 47"/>
                  <a:gd name="T19" fmla="*/ 20 h 78"/>
                  <a:gd name="T20" fmla="*/ 35 w 47"/>
                  <a:gd name="T21" fmla="*/ 10 h 78"/>
                  <a:gd name="T22" fmla="*/ 24 w 47"/>
                  <a:gd name="T23" fmla="*/ 0 h 78"/>
                  <a:gd name="T24" fmla="*/ 14 w 47"/>
                  <a:gd name="T25" fmla="*/ 10 h 78"/>
                  <a:gd name="T26" fmla="*/ 24 w 47"/>
                  <a:gd name="T27" fmla="*/ 21 h 78"/>
                  <a:gd name="T28" fmla="*/ 27 w 47"/>
                  <a:gd name="T29" fmla="*/ 20 h 78"/>
                  <a:gd name="T30" fmla="*/ 21 w 47"/>
                  <a:gd name="T31" fmla="*/ 27 h 78"/>
                  <a:gd name="T32" fmla="*/ 5 w 47"/>
                  <a:gd name="T33" fmla="*/ 31 h 78"/>
                  <a:gd name="T34" fmla="*/ 1 w 47"/>
                  <a:gd name="T35" fmla="*/ 34 h 78"/>
                  <a:gd name="T36" fmla="*/ 1 w 47"/>
                  <a:gd name="T37" fmla="*/ 38 h 78"/>
                  <a:gd name="T38" fmla="*/ 6 w 47"/>
                  <a:gd name="T39" fmla="*/ 42 h 78"/>
                  <a:gd name="T40" fmla="*/ 8 w 47"/>
                  <a:gd name="T41" fmla="*/ 42 h 78"/>
                  <a:gd name="T42" fmla="*/ 17 w 47"/>
                  <a:gd name="T43" fmla="*/ 40 h 78"/>
                  <a:gd name="T44" fmla="*/ 17 w 47"/>
                  <a:gd name="T45" fmla="*/ 43 h 78"/>
                  <a:gd name="T46" fmla="*/ 17 w 47"/>
                  <a:gd name="T47" fmla="*/ 47 h 78"/>
                  <a:gd name="T48" fmla="*/ 5 w 47"/>
                  <a:gd name="T49" fmla="*/ 6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7" h="78">
                    <a:moveTo>
                      <a:pt x="5" y="69"/>
                    </a:moveTo>
                    <a:cubicBezTo>
                      <a:pt x="3" y="72"/>
                      <a:pt x="3" y="76"/>
                      <a:pt x="6" y="77"/>
                    </a:cubicBezTo>
                    <a:cubicBezTo>
                      <a:pt x="7" y="78"/>
                      <a:pt x="8" y="78"/>
                      <a:pt x="9" y="78"/>
                    </a:cubicBezTo>
                    <a:cubicBezTo>
                      <a:pt x="11" y="78"/>
                      <a:pt x="13" y="77"/>
                      <a:pt x="14" y="76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47" y="57"/>
                      <a:pt x="47" y="57"/>
                      <a:pt x="47" y="56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7" y="29"/>
                      <a:pt x="41" y="19"/>
                      <a:pt x="32" y="19"/>
                    </a:cubicBezTo>
                    <a:cubicBezTo>
                      <a:pt x="31" y="19"/>
                      <a:pt x="30" y="19"/>
                      <a:pt x="30" y="20"/>
                    </a:cubicBezTo>
                    <a:cubicBezTo>
                      <a:pt x="33" y="18"/>
                      <a:pt x="35" y="14"/>
                      <a:pt x="35" y="10"/>
                    </a:cubicBezTo>
                    <a:cubicBezTo>
                      <a:pt x="35" y="5"/>
                      <a:pt x="30" y="0"/>
                      <a:pt x="24" y="0"/>
                    </a:cubicBezTo>
                    <a:cubicBezTo>
                      <a:pt x="19" y="0"/>
                      <a:pt x="14" y="5"/>
                      <a:pt x="14" y="10"/>
                    </a:cubicBezTo>
                    <a:cubicBezTo>
                      <a:pt x="14" y="16"/>
                      <a:pt x="19" y="21"/>
                      <a:pt x="24" y="21"/>
                    </a:cubicBezTo>
                    <a:cubicBezTo>
                      <a:pt x="25" y="21"/>
                      <a:pt x="26" y="21"/>
                      <a:pt x="27" y="20"/>
                    </a:cubicBezTo>
                    <a:cubicBezTo>
                      <a:pt x="25" y="22"/>
                      <a:pt x="23" y="24"/>
                      <a:pt x="21" y="27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3" y="32"/>
                      <a:pt x="2" y="32"/>
                      <a:pt x="1" y="34"/>
                    </a:cubicBezTo>
                    <a:cubicBezTo>
                      <a:pt x="1" y="35"/>
                      <a:pt x="0" y="37"/>
                      <a:pt x="1" y="38"/>
                    </a:cubicBezTo>
                    <a:cubicBezTo>
                      <a:pt x="1" y="41"/>
                      <a:pt x="4" y="42"/>
                      <a:pt x="6" y="42"/>
                    </a:cubicBezTo>
                    <a:cubicBezTo>
                      <a:pt x="7" y="42"/>
                      <a:pt x="7" y="42"/>
                      <a:pt x="8" y="42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1"/>
                      <a:pt x="17" y="42"/>
                      <a:pt x="17" y="43"/>
                    </a:cubicBezTo>
                    <a:cubicBezTo>
                      <a:pt x="17" y="47"/>
                      <a:pt x="17" y="47"/>
                      <a:pt x="17" y="47"/>
                    </a:cubicBezTo>
                    <a:lnTo>
                      <a:pt x="5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47" name="Freeform 505"/>
              <p:cNvSpPr>
                <a:spLocks/>
              </p:cNvSpPr>
              <p:nvPr/>
            </p:nvSpPr>
            <p:spPr bwMode="auto">
              <a:xfrm>
                <a:off x="5046664" y="2093913"/>
                <a:ext cx="96838" cy="112713"/>
              </a:xfrm>
              <a:custGeom>
                <a:avLst/>
                <a:gdLst>
                  <a:gd name="T0" fmla="*/ 1 w 26"/>
                  <a:gd name="T1" fmla="*/ 27 h 30"/>
                  <a:gd name="T2" fmla="*/ 23 w 26"/>
                  <a:gd name="T3" fmla="*/ 27 h 30"/>
                  <a:gd name="T4" fmla="*/ 23 w 26"/>
                  <a:gd name="T5" fmla="*/ 2 h 30"/>
                  <a:gd name="T6" fmla="*/ 24 w 26"/>
                  <a:gd name="T7" fmla="*/ 0 h 30"/>
                  <a:gd name="T8" fmla="*/ 26 w 26"/>
                  <a:gd name="T9" fmla="*/ 2 h 30"/>
                  <a:gd name="T10" fmla="*/ 26 w 26"/>
                  <a:gd name="T11" fmla="*/ 28 h 30"/>
                  <a:gd name="T12" fmla="*/ 24 w 26"/>
                  <a:gd name="T13" fmla="*/ 30 h 30"/>
                  <a:gd name="T14" fmla="*/ 1 w 26"/>
                  <a:gd name="T15" fmla="*/ 30 h 30"/>
                  <a:gd name="T16" fmla="*/ 0 w 26"/>
                  <a:gd name="T17" fmla="*/ 28 h 30"/>
                  <a:gd name="T18" fmla="*/ 1 w 26"/>
                  <a:gd name="T19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30">
                    <a:moveTo>
                      <a:pt x="1" y="27"/>
                    </a:move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1"/>
                      <a:pt x="23" y="0"/>
                      <a:pt x="24" y="0"/>
                    </a:cubicBezTo>
                    <a:cubicBezTo>
                      <a:pt x="25" y="0"/>
                      <a:pt x="26" y="1"/>
                      <a:pt x="26" y="2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26" y="29"/>
                      <a:pt x="25" y="30"/>
                      <a:pt x="24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30"/>
                      <a:pt x="0" y="29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333">
                  <a:solidFill>
                    <a:prstClr val="black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</p:grpSp>
      <p:sp>
        <p:nvSpPr>
          <p:cNvPr id="157" name="矩形 156"/>
          <p:cNvSpPr/>
          <p:nvPr/>
        </p:nvSpPr>
        <p:spPr>
          <a:xfrm>
            <a:off x="11158485" y="4728567"/>
            <a:ext cx="1033515" cy="2764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en-US" altLang="zh-CN" sz="133" kern="0" dirty="0">
                <a:solidFill>
                  <a:sysClr val="window" lastClr="FFFFFF"/>
                </a:solidFill>
              </a:rPr>
              <a:t>PPT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模板下载：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www.1ppt.com/moban/     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行业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PPT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模板：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www.1ppt.com/hangye/ </a:t>
            </a:r>
          </a:p>
          <a:p>
            <a:pPr defTabSz="1219170">
              <a:defRPr/>
            </a:pPr>
            <a:r>
              <a:rPr lang="zh-CN" altLang="en-US" sz="133" kern="0" dirty="0">
                <a:solidFill>
                  <a:sysClr val="window" lastClr="FFFFFF"/>
                </a:solidFill>
              </a:rPr>
              <a:t>节日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PPT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模板：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www.1ppt.com/jieri/           PPT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素材下载：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www.1ppt.com/sucai/</a:t>
            </a:r>
          </a:p>
          <a:p>
            <a:pPr defTabSz="1219170">
              <a:defRPr/>
            </a:pPr>
            <a:r>
              <a:rPr lang="en-US" altLang="zh-CN" sz="133" kern="0" dirty="0">
                <a:solidFill>
                  <a:sysClr val="window" lastClr="FFFFFF"/>
                </a:solidFill>
              </a:rPr>
              <a:t>PPT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背景图片：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www.1ppt.com/beijing/      PPT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图表下载：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www.1ppt.com/tubiao/      </a:t>
            </a:r>
          </a:p>
          <a:p>
            <a:pPr defTabSz="1219170">
              <a:defRPr/>
            </a:pPr>
            <a:r>
              <a:rPr lang="zh-CN" altLang="en-US" sz="133" kern="0" dirty="0">
                <a:solidFill>
                  <a:sysClr val="window" lastClr="FFFFFF"/>
                </a:solidFill>
              </a:rPr>
              <a:t>优秀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PPT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下载：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www.1ppt.com/xiazai/        PPT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教程： 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www.1ppt.com/powerpoint/      </a:t>
            </a:r>
          </a:p>
          <a:p>
            <a:pPr defTabSz="1219170">
              <a:defRPr/>
            </a:pPr>
            <a:r>
              <a:rPr lang="en-US" altLang="zh-CN" sz="133" kern="0" dirty="0">
                <a:solidFill>
                  <a:sysClr val="window" lastClr="FFFFFF"/>
                </a:solidFill>
              </a:rPr>
              <a:t>Word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教程： 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www.1ppt.com/word/              Excel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教程：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www.1ppt.com/excel/  </a:t>
            </a:r>
          </a:p>
          <a:p>
            <a:pPr defTabSz="1219170">
              <a:defRPr/>
            </a:pPr>
            <a:r>
              <a:rPr lang="zh-CN" altLang="en-US" sz="133" kern="0" dirty="0">
                <a:solidFill>
                  <a:sysClr val="window" lastClr="FFFFFF"/>
                </a:solidFill>
              </a:rPr>
              <a:t>资料下载：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www.1ppt.com/ziliao/                PPT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课件下载：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www.1ppt.com/kejian/ </a:t>
            </a:r>
          </a:p>
          <a:p>
            <a:pPr defTabSz="1219170">
              <a:defRPr/>
            </a:pPr>
            <a:r>
              <a:rPr lang="zh-CN" altLang="en-US" sz="133" kern="0" dirty="0">
                <a:solidFill>
                  <a:sysClr val="window" lastClr="FFFFFF"/>
                </a:solidFill>
              </a:rPr>
              <a:t>范文下载：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www.1ppt.com/fanwen/             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试卷下载：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www.1ppt.com/shiti/  </a:t>
            </a:r>
          </a:p>
          <a:p>
            <a:pPr defTabSz="1219170">
              <a:defRPr/>
            </a:pPr>
            <a:r>
              <a:rPr lang="zh-CN" altLang="en-US" sz="133" kern="0" dirty="0">
                <a:solidFill>
                  <a:sysClr val="window" lastClr="FFFFFF"/>
                </a:solidFill>
              </a:rPr>
              <a:t>教案下载：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www.1ppt.com/jiaoan/        PPT</a:t>
            </a:r>
            <a:r>
              <a:rPr lang="zh-CN" altLang="en-US" sz="133" kern="0" dirty="0">
                <a:solidFill>
                  <a:sysClr val="window" lastClr="FFFFFF"/>
                </a:solidFill>
              </a:rPr>
              <a:t>论坛：</a:t>
            </a:r>
            <a:r>
              <a:rPr lang="en-US" altLang="zh-CN" sz="133" kern="0" dirty="0">
                <a:solidFill>
                  <a:sysClr val="window" lastClr="FFFFFF"/>
                </a:solidFill>
              </a:rPr>
              <a:t>www.1ppt.cn</a:t>
            </a:r>
          </a:p>
          <a:p>
            <a:pPr defTabSz="1219170">
              <a:defRPr/>
            </a:pPr>
            <a:r>
              <a:rPr lang="en-US" altLang="zh-CN" sz="133" kern="0" dirty="0">
                <a:solidFill>
                  <a:sysClr val="window" lastClr="FFFFFF"/>
                </a:solidFill>
              </a:rPr>
              <a:t> </a:t>
            </a:r>
            <a:endParaRPr lang="zh-CN" altLang="en-US" sz="133" kern="0" dirty="0">
              <a:solidFill>
                <a:sysClr val="window" lastClr="FFFFFF"/>
              </a:solidFill>
            </a:endParaRPr>
          </a:p>
        </p:txBody>
      </p: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1ED2B6BE-0544-4271-80EC-447879368C85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159" name="Freeform 5">
              <a:extLst>
                <a:ext uri="{FF2B5EF4-FFF2-40B4-BE49-F238E27FC236}">
                  <a16:creationId xmlns:a16="http://schemas.microsoft.com/office/drawing/2014/main" id="{A71A41BE-8B77-464C-AB8E-B093E08D120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0" name="Freeform 5">
              <a:extLst>
                <a:ext uri="{FF2B5EF4-FFF2-40B4-BE49-F238E27FC236}">
                  <a16:creationId xmlns:a16="http://schemas.microsoft.com/office/drawing/2014/main" id="{0825977C-3974-4A03-9C13-048CE8B54A2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1" name="Freeform 5">
              <a:extLst>
                <a:ext uri="{FF2B5EF4-FFF2-40B4-BE49-F238E27FC236}">
                  <a16:creationId xmlns:a16="http://schemas.microsoft.com/office/drawing/2014/main" id="{0F04D991-BDFD-445D-A6B7-768C6016076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2" name="Freeform 5">
              <a:extLst>
                <a:ext uri="{FF2B5EF4-FFF2-40B4-BE49-F238E27FC236}">
                  <a16:creationId xmlns:a16="http://schemas.microsoft.com/office/drawing/2014/main" id="{44A5C644-5AB0-4F5A-B66B-E7D162DB367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3" name="Freeform 5">
              <a:extLst>
                <a:ext uri="{FF2B5EF4-FFF2-40B4-BE49-F238E27FC236}">
                  <a16:creationId xmlns:a16="http://schemas.microsoft.com/office/drawing/2014/main" id="{31BD3CF3-8DD5-4DA8-BEA9-E4EB12AFB24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4" name="Freeform 5">
              <a:extLst>
                <a:ext uri="{FF2B5EF4-FFF2-40B4-BE49-F238E27FC236}">
                  <a16:creationId xmlns:a16="http://schemas.microsoft.com/office/drawing/2014/main" id="{CA56F1F2-5102-41E5-906C-EC29A6CC1AC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5" name="Freeform 5">
              <a:extLst>
                <a:ext uri="{FF2B5EF4-FFF2-40B4-BE49-F238E27FC236}">
                  <a16:creationId xmlns:a16="http://schemas.microsoft.com/office/drawing/2014/main" id="{D7B0D02A-36A6-4B78-A2AB-59446930160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6" name="Freeform 5">
              <a:extLst>
                <a:ext uri="{FF2B5EF4-FFF2-40B4-BE49-F238E27FC236}">
                  <a16:creationId xmlns:a16="http://schemas.microsoft.com/office/drawing/2014/main" id="{1367E28C-459B-43C1-A497-EF313B79B7C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7" name="Freeform 5">
              <a:extLst>
                <a:ext uri="{FF2B5EF4-FFF2-40B4-BE49-F238E27FC236}">
                  <a16:creationId xmlns:a16="http://schemas.microsoft.com/office/drawing/2014/main" id="{868E075A-250B-4A14-9D0A-0F78AA55EAE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8" name="Freeform 5">
              <a:extLst>
                <a:ext uri="{FF2B5EF4-FFF2-40B4-BE49-F238E27FC236}">
                  <a16:creationId xmlns:a16="http://schemas.microsoft.com/office/drawing/2014/main" id="{449C0ADC-D5CF-4C7D-8FAD-C4A30F757A8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71241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2" grpId="0"/>
      <p:bldP spid="83" grpId="0"/>
      <p:bldP spid="84" grpId="0"/>
      <p:bldP spid="85" grpId="0"/>
      <p:bldP spid="8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1751388" y="2252581"/>
            <a:ext cx="1800343" cy="1800344"/>
            <a:chOff x="2380201" y="1546167"/>
            <a:chExt cx="1800343" cy="1800344"/>
          </a:xfrm>
        </p:grpSpPr>
        <p:sp>
          <p:nvSpPr>
            <p:cNvPr id="11" name="菱形 10"/>
            <p:cNvSpPr/>
            <p:nvPr>
              <p:custDataLst>
                <p:tags r:id="rId11"/>
              </p:custDataLst>
            </p:nvPr>
          </p:nvSpPr>
          <p:spPr>
            <a:xfrm>
              <a:off x="2380201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6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2" name="菱形 11"/>
            <p:cNvSpPr/>
            <p:nvPr>
              <p:custDataLst>
                <p:tags r:id="rId12"/>
              </p:custDataLst>
            </p:nvPr>
          </p:nvSpPr>
          <p:spPr>
            <a:xfrm>
              <a:off x="2668216" y="1834183"/>
              <a:ext cx="1223439" cy="1223439"/>
            </a:xfrm>
            <a:prstGeom prst="diamond">
              <a:avLst/>
            </a:prstGeom>
            <a:solidFill>
              <a:srgbClr val="FF9A05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SN" altLang="zh-CN" sz="4267" dirty="0">
                  <a:solidFill>
                    <a:srgbClr val="FFFFFF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M</a:t>
              </a:r>
              <a:endParaRPr lang="zh-CN" altLang="en-US" sz="4267" dirty="0">
                <a:solidFill>
                  <a:srgbClr val="FFFFFF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592053" y="2252581"/>
            <a:ext cx="1798163" cy="1800344"/>
            <a:chOff x="4261190" y="1546167"/>
            <a:chExt cx="1798163" cy="1800344"/>
          </a:xfrm>
        </p:grpSpPr>
        <p:sp>
          <p:nvSpPr>
            <p:cNvPr id="14" name="菱形 13"/>
            <p:cNvSpPr/>
            <p:nvPr>
              <p:custDataLst>
                <p:tags r:id="rId9"/>
              </p:custDataLst>
            </p:nvPr>
          </p:nvSpPr>
          <p:spPr>
            <a:xfrm>
              <a:off x="4261190" y="1546167"/>
              <a:ext cx="179816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6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5" name="菱形 14"/>
            <p:cNvSpPr/>
            <p:nvPr>
              <p:custDataLst>
                <p:tags r:id="rId10"/>
              </p:custDataLst>
            </p:nvPr>
          </p:nvSpPr>
          <p:spPr>
            <a:xfrm>
              <a:off x="4548548" y="1834183"/>
              <a:ext cx="1223439" cy="1223439"/>
            </a:xfrm>
            <a:prstGeom prst="diamond">
              <a:avLst/>
            </a:prstGeom>
            <a:solidFill>
              <a:srgbClr val="02B3C1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SN" altLang="zh-CN" sz="4267" dirty="0">
                  <a:solidFill>
                    <a:srgbClr val="FFFFFF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E</a:t>
              </a:r>
              <a:endParaRPr lang="zh-CN" altLang="en-US" sz="4267" dirty="0">
                <a:solidFill>
                  <a:srgbClr val="FFFFFF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5470860" y="2252581"/>
            <a:ext cx="1800343" cy="1800344"/>
            <a:chOff x="6139997" y="1546167"/>
            <a:chExt cx="1800343" cy="1800344"/>
          </a:xfrm>
        </p:grpSpPr>
        <p:sp>
          <p:nvSpPr>
            <p:cNvPr id="17" name="菱形 16"/>
            <p:cNvSpPr/>
            <p:nvPr>
              <p:custDataLst>
                <p:tags r:id="rId7"/>
              </p:custDataLst>
            </p:nvPr>
          </p:nvSpPr>
          <p:spPr>
            <a:xfrm>
              <a:off x="6139997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6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" name="菱形 17"/>
            <p:cNvSpPr/>
            <p:nvPr>
              <p:custDataLst>
                <p:tags r:id="rId8"/>
              </p:custDataLst>
            </p:nvPr>
          </p:nvSpPr>
          <p:spPr>
            <a:xfrm>
              <a:off x="6428880" y="1834183"/>
              <a:ext cx="1223439" cy="1223439"/>
            </a:xfrm>
            <a:prstGeom prst="diamond">
              <a:avLst/>
            </a:prstGeom>
            <a:solidFill>
              <a:srgbClr val="E45C5B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SN" altLang="zh-CN" sz="4267" dirty="0">
                  <a:solidFill>
                    <a:srgbClr val="FFFFFF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R</a:t>
              </a:r>
              <a:endParaRPr lang="zh-CN" altLang="en-US" sz="4267" dirty="0">
                <a:solidFill>
                  <a:srgbClr val="FFFFFF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351848" y="2252581"/>
            <a:ext cx="1800343" cy="1800344"/>
            <a:chOff x="8020984" y="1546167"/>
            <a:chExt cx="1800343" cy="1800344"/>
          </a:xfrm>
        </p:grpSpPr>
        <p:sp>
          <p:nvSpPr>
            <p:cNvPr id="20" name="菱形 19"/>
            <p:cNvSpPr/>
            <p:nvPr>
              <p:custDataLst>
                <p:tags r:id="rId5"/>
              </p:custDataLst>
            </p:nvPr>
          </p:nvSpPr>
          <p:spPr>
            <a:xfrm>
              <a:off x="8020984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6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1" name="菱形 20"/>
            <p:cNvSpPr/>
            <p:nvPr>
              <p:custDataLst>
                <p:tags r:id="rId6"/>
              </p:custDataLst>
            </p:nvPr>
          </p:nvSpPr>
          <p:spPr>
            <a:xfrm>
              <a:off x="8309212" y="1834183"/>
              <a:ext cx="1223439" cy="1223439"/>
            </a:xfrm>
            <a:prstGeom prst="diamond">
              <a:avLst/>
            </a:prstGeom>
            <a:solidFill>
              <a:srgbClr val="77468A"/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SN" altLang="zh-CN" sz="4267" dirty="0">
                  <a:solidFill>
                    <a:srgbClr val="FFFFFF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C</a:t>
              </a:r>
              <a:endParaRPr lang="zh-CN" altLang="en-US" sz="4267" dirty="0">
                <a:solidFill>
                  <a:srgbClr val="FFFFFF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22" name="矩形 21"/>
          <p:cNvSpPr/>
          <p:nvPr>
            <p:custDataLst>
              <p:tags r:id="rId1"/>
            </p:custDataLst>
          </p:nvPr>
        </p:nvSpPr>
        <p:spPr>
          <a:xfrm>
            <a:off x="4570011" y="4997850"/>
            <a:ext cx="2479639" cy="45243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30000"/>
              </a:lnSpc>
              <a:defRPr/>
            </a:pPr>
            <a:r>
              <a:rPr lang="fr-SN" altLang="zh-CN" sz="1867" dirty="0">
                <a:solidFill>
                  <a:schemeClr val="bg1">
                    <a:lumMod val="50000"/>
                  </a:scheme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Traitement du signal</a:t>
            </a:r>
            <a:endParaRPr lang="zh-CN" altLang="en-US" sz="1867" dirty="0">
              <a:solidFill>
                <a:schemeClr val="bg1">
                  <a:lumMod val="50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3" name="矩形 22"/>
          <p:cNvSpPr/>
          <p:nvPr>
            <p:custDataLst>
              <p:tags r:id="rId2"/>
            </p:custDataLst>
          </p:nvPr>
        </p:nvSpPr>
        <p:spPr>
          <a:xfrm>
            <a:off x="4328521" y="5653550"/>
            <a:ext cx="3157539" cy="3355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867" dirty="0">
                <a:solidFill>
                  <a:schemeClr val="bg1">
                    <a:lumMod val="50000"/>
                  </a:scheme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Copyright Janvier 2020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2886113" y="5265722"/>
            <a:ext cx="1641701" cy="45719"/>
            <a:chOff x="3060700" y="4724400"/>
            <a:chExt cx="5955507" cy="31432"/>
          </a:xfrm>
        </p:grpSpPr>
        <p:cxnSp>
          <p:nvCxnSpPr>
            <p:cNvPr id="25" name="直接连接符 24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连接符 25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/>
          <p:cNvGrpSpPr/>
          <p:nvPr/>
        </p:nvGrpSpPr>
        <p:grpSpPr>
          <a:xfrm>
            <a:off x="7091847" y="5265722"/>
            <a:ext cx="1641701" cy="45719"/>
            <a:chOff x="3060700" y="4724400"/>
            <a:chExt cx="5955507" cy="31432"/>
          </a:xfrm>
        </p:grpSpPr>
        <p:cxnSp>
          <p:nvCxnSpPr>
            <p:cNvPr id="28" name="直接连接符 27"/>
            <p:cNvCxnSpPr/>
            <p:nvPr/>
          </p:nvCxnSpPr>
          <p:spPr>
            <a:xfrm>
              <a:off x="3060700" y="4724400"/>
              <a:ext cx="5955507" cy="0"/>
            </a:xfrm>
            <a:prstGeom prst="line">
              <a:avLst/>
            </a:prstGeom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>
              <a:off x="3060700" y="4755832"/>
              <a:ext cx="5955507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3" name="组合 262">
            <a:extLst>
              <a:ext uri="{FF2B5EF4-FFF2-40B4-BE49-F238E27FC236}">
                <a16:creationId xmlns:a16="http://schemas.microsoft.com/office/drawing/2014/main" id="{B6F30680-1D27-4475-AD26-66F906466B16}"/>
              </a:ext>
            </a:extLst>
          </p:cNvPr>
          <p:cNvGrpSpPr/>
          <p:nvPr/>
        </p:nvGrpSpPr>
        <p:grpSpPr>
          <a:xfrm>
            <a:off x="419662" y="1890448"/>
            <a:ext cx="11292749" cy="2568544"/>
            <a:chOff x="-135091" y="437958"/>
            <a:chExt cx="8791426" cy="2109237"/>
          </a:xfrm>
        </p:grpSpPr>
        <p:sp>
          <p:nvSpPr>
            <p:cNvPr id="264" name="Freeform 5">
              <a:extLst>
                <a:ext uri="{FF2B5EF4-FFF2-40B4-BE49-F238E27FC236}">
                  <a16:creationId xmlns:a16="http://schemas.microsoft.com/office/drawing/2014/main" id="{F87DF9DE-DE62-440C-AD8F-0110377AF5D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17155" y="759504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65" name="Freeform 5">
              <a:extLst>
                <a:ext uri="{FF2B5EF4-FFF2-40B4-BE49-F238E27FC236}">
                  <a16:creationId xmlns:a16="http://schemas.microsoft.com/office/drawing/2014/main" id="{2C79BC46-E332-4E6F-977C-075BB6987B1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327600" y="437958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66" name="Freeform 5">
              <a:extLst>
                <a:ext uri="{FF2B5EF4-FFF2-40B4-BE49-F238E27FC236}">
                  <a16:creationId xmlns:a16="http://schemas.microsoft.com/office/drawing/2014/main" id="{039C624F-C40A-476A-A6CD-8102D4074C4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917676" y="1588221"/>
              <a:ext cx="118950" cy="105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67" name="Freeform 5">
              <a:extLst>
                <a:ext uri="{FF2B5EF4-FFF2-40B4-BE49-F238E27FC236}">
                  <a16:creationId xmlns:a16="http://schemas.microsoft.com/office/drawing/2014/main" id="{5CDB14DF-A8EB-42C5-BF8A-CD699761FFD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3847573" y="2357889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68" name="Freeform 5">
              <a:extLst>
                <a:ext uri="{FF2B5EF4-FFF2-40B4-BE49-F238E27FC236}">
                  <a16:creationId xmlns:a16="http://schemas.microsoft.com/office/drawing/2014/main" id="{981E5E04-115D-4B36-843E-5B6249979F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351687" y="2342679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69" name="Freeform 5">
              <a:extLst>
                <a:ext uri="{FF2B5EF4-FFF2-40B4-BE49-F238E27FC236}">
                  <a16:creationId xmlns:a16="http://schemas.microsoft.com/office/drawing/2014/main" id="{74906C16-E468-47EA-9964-3778736048A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97560" y="1865318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70" name="Freeform 5">
              <a:extLst>
                <a:ext uri="{FF2B5EF4-FFF2-40B4-BE49-F238E27FC236}">
                  <a16:creationId xmlns:a16="http://schemas.microsoft.com/office/drawing/2014/main" id="{FE242032-F933-4FBB-BE14-6AE85C1BDE9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-51469" y="499702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71" name="Freeform 5">
              <a:extLst>
                <a:ext uri="{FF2B5EF4-FFF2-40B4-BE49-F238E27FC236}">
                  <a16:creationId xmlns:a16="http://schemas.microsoft.com/office/drawing/2014/main" id="{350E1936-A343-4C81-8C6F-C1F72284C2C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236400" y="730394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72" name="Freeform 5">
              <a:extLst>
                <a:ext uri="{FF2B5EF4-FFF2-40B4-BE49-F238E27FC236}">
                  <a16:creationId xmlns:a16="http://schemas.microsoft.com/office/drawing/2014/main" id="{D846B12F-2D41-4842-BD49-7DF86E23CCA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29271" y="1353373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73" name="Freeform 5">
              <a:extLst>
                <a:ext uri="{FF2B5EF4-FFF2-40B4-BE49-F238E27FC236}">
                  <a16:creationId xmlns:a16="http://schemas.microsoft.com/office/drawing/2014/main" id="{6C477F09-3371-4334-8E81-1F6755F609A1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-135091" y="1807090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8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33" name="组合 18">
            <a:extLst>
              <a:ext uri="{FF2B5EF4-FFF2-40B4-BE49-F238E27FC236}">
                <a16:creationId xmlns:a16="http://schemas.microsoft.com/office/drawing/2014/main" id="{83537478-6508-439C-BA06-D6DFEA2322DC}"/>
              </a:ext>
            </a:extLst>
          </p:cNvPr>
          <p:cNvGrpSpPr/>
          <p:nvPr/>
        </p:nvGrpSpPr>
        <p:grpSpPr>
          <a:xfrm>
            <a:off x="8967485" y="2252144"/>
            <a:ext cx="1800343" cy="1800344"/>
            <a:chOff x="8020984" y="1546167"/>
            <a:chExt cx="1800343" cy="1800344"/>
          </a:xfrm>
        </p:grpSpPr>
        <p:sp>
          <p:nvSpPr>
            <p:cNvPr id="34" name="菱形 19">
              <a:extLst>
                <a:ext uri="{FF2B5EF4-FFF2-40B4-BE49-F238E27FC236}">
                  <a16:creationId xmlns:a16="http://schemas.microsoft.com/office/drawing/2014/main" id="{F3E01055-AA98-40E6-BF0C-9BAD2AD77473}"/>
                </a:ext>
              </a:extLst>
            </p:cNvPr>
            <p:cNvSpPr/>
            <p:nvPr>
              <p:custDataLst>
                <p:tags r:id="rId3"/>
              </p:custDataLst>
            </p:nvPr>
          </p:nvSpPr>
          <p:spPr>
            <a:xfrm>
              <a:off x="8020984" y="1546167"/>
              <a:ext cx="1800343" cy="1800344"/>
            </a:xfrm>
            <a:prstGeom prst="diamond">
              <a:avLst/>
            </a:prstGeom>
            <a:gradFill>
              <a:gsLst>
                <a:gs pos="0">
                  <a:srgbClr val="DEDEDE"/>
                </a:gs>
                <a:gs pos="100000">
                  <a:srgbClr val="FBFBFB"/>
                </a:gs>
              </a:gsLst>
              <a:lin ang="5400000" scaled="1"/>
            </a:gradFill>
            <a:ln w="31750" cap="flat">
              <a:gradFill>
                <a:gsLst>
                  <a:gs pos="0">
                    <a:schemeClr val="bg1"/>
                  </a:gs>
                  <a:gs pos="100000">
                    <a:srgbClr val="DDDDDD"/>
                  </a:gs>
                </a:gsLst>
                <a:lin ang="5400000" scaled="1"/>
              </a:gradFill>
              <a:prstDash val="solid"/>
              <a:miter lim="800000"/>
              <a:headEnd/>
              <a:tailEnd/>
            </a:ln>
            <a:effectLst>
              <a:outerShdw blurRad="228600" dist="101600" dir="5400000" algn="t" rotWithShape="0">
                <a:schemeClr val="tx1">
                  <a:lumMod val="85000"/>
                  <a:lumOff val="15000"/>
                  <a:alpha val="33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667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5" name="菱形 20">
              <a:extLst>
                <a:ext uri="{FF2B5EF4-FFF2-40B4-BE49-F238E27FC236}">
                  <a16:creationId xmlns:a16="http://schemas.microsoft.com/office/drawing/2014/main" id="{9EABC6B4-5DBA-4667-80C0-1722E61FBA0E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8309212" y="1834183"/>
              <a:ext cx="1223439" cy="1223439"/>
            </a:xfrm>
            <a:prstGeom prst="diamond">
              <a:avLst/>
            </a:prstGeom>
            <a:solidFill>
              <a:schemeClr val="accent6">
                <a:lumMod val="75000"/>
              </a:schemeClr>
            </a:solidFill>
            <a:ln>
              <a:noFill/>
            </a:ln>
            <a:effectLst>
              <a:innerShdw blurRad="63500" dist="254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fr-SN" altLang="zh-CN" sz="4267" dirty="0">
                  <a:solidFill>
                    <a:srgbClr val="FFFFFF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I</a:t>
              </a:r>
              <a:endParaRPr lang="zh-CN" altLang="en-US" sz="4267" dirty="0">
                <a:solidFill>
                  <a:srgbClr val="FFFFFF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357805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5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5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22" presetID="2" presetClass="entr" presetSubtype="8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31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8" fill="hold">
                          <p:stCondLst>
                            <p:cond delay="indefinite"/>
                          </p:stCondLst>
                          <p:childTnLst>
                            <p:par>
                              <p:cTn id="3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0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" fill="hold" nodeType="withEffect" p14:presetBounceEnd="5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5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6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/>
          <p:bldP spid="2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22" presetID="2" presetClass="entr" presetSubtype="8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31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3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8" fill="hold">
                          <p:stCondLst>
                            <p:cond delay="indefinite"/>
                          </p:stCondLst>
                          <p:childTnLst>
                            <p:par>
                              <p:cTn id="3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0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2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1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2" grpId="0"/>
          <p:bldP spid="23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170322" y="5026165"/>
            <a:ext cx="1662844" cy="2160248"/>
            <a:chOff x="3446157" y="1908877"/>
            <a:chExt cx="3587723" cy="4660916"/>
          </a:xfrm>
        </p:grpSpPr>
        <p:sp>
          <p:nvSpPr>
            <p:cNvPr id="11" name="圆角矩形 10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600" kern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 rot="16200000">
              <a:off x="3295850" y="2263222"/>
              <a:ext cx="2643766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18900000" scaled="0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600" kern="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600" kern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 rot="16200000">
              <a:off x="3589407" y="2523402"/>
              <a:ext cx="2056648" cy="182279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100000">
                  <a:srgbClr val="FF9A05"/>
                </a:gs>
                <a:gs pos="0">
                  <a:srgbClr val="FFC165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100000">
                    <a:srgbClr val="FFC165"/>
                  </a:gs>
                  <a:gs pos="0">
                    <a:srgbClr val="FF9A05"/>
                  </a:gs>
                </a:gsLst>
                <a:lin ang="18900000" scaled="0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600" kern="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160293" y="1126505"/>
            <a:ext cx="3902951" cy="3508177"/>
            <a:chOff x="3802431" y="815742"/>
            <a:chExt cx="4795414" cy="4219455"/>
          </a:xfrm>
          <a:solidFill>
            <a:schemeClr val="bg1">
              <a:lumMod val="85000"/>
              <a:alpha val="36000"/>
            </a:schemeClr>
          </a:solidFill>
        </p:grpSpPr>
        <p:sp>
          <p:nvSpPr>
            <p:cNvPr id="21" name="任意多边形 20"/>
            <p:cNvSpPr/>
            <p:nvPr/>
          </p:nvSpPr>
          <p:spPr>
            <a:xfrm>
              <a:off x="3802431" y="1726704"/>
              <a:ext cx="1114741" cy="1114740"/>
            </a:xfrm>
            <a:custGeom>
              <a:avLst/>
              <a:gdLst>
                <a:gd name="connsiteX0" fmla="*/ 870381 w 1740762"/>
                <a:gd name="connsiteY0" fmla="*/ 422211 h 1740760"/>
                <a:gd name="connsiteX1" fmla="*/ 422212 w 1740762"/>
                <a:gd name="connsiteY1" fmla="*/ 870380 h 1740760"/>
                <a:gd name="connsiteX2" fmla="*/ 870381 w 1740762"/>
                <a:gd name="connsiteY2" fmla="*/ 1318549 h 1740760"/>
                <a:gd name="connsiteX3" fmla="*/ 1318550 w 1740762"/>
                <a:gd name="connsiteY3" fmla="*/ 870380 h 1740760"/>
                <a:gd name="connsiteX4" fmla="*/ 870381 w 1740762"/>
                <a:gd name="connsiteY4" fmla="*/ 422211 h 1740760"/>
                <a:gd name="connsiteX5" fmla="*/ 785261 w 1740762"/>
                <a:gd name="connsiteY5" fmla="*/ 0 h 1740760"/>
                <a:gd name="connsiteX6" fmla="*/ 955501 w 1740762"/>
                <a:gd name="connsiteY6" fmla="*/ 0 h 1740760"/>
                <a:gd name="connsiteX7" fmla="*/ 955501 w 1740762"/>
                <a:gd name="connsiteY7" fmla="*/ 134329 h 1740760"/>
                <a:gd name="connsiteX8" fmla="*/ 1014988 w 1740762"/>
                <a:gd name="connsiteY8" fmla="*/ 143408 h 1740760"/>
                <a:gd name="connsiteX9" fmla="*/ 1073317 w 1740762"/>
                <a:gd name="connsiteY9" fmla="*/ 158020 h 1740760"/>
                <a:gd name="connsiteX10" fmla="*/ 1124821 w 1740762"/>
                <a:gd name="connsiteY10" fmla="*/ 33680 h 1740760"/>
                <a:gd name="connsiteX11" fmla="*/ 1282102 w 1740762"/>
                <a:gd name="connsiteY11" fmla="*/ 98828 h 1740760"/>
                <a:gd name="connsiteX12" fmla="*/ 1229998 w 1740762"/>
                <a:gd name="connsiteY12" fmla="*/ 224619 h 1740760"/>
                <a:gd name="connsiteX13" fmla="*/ 1250218 w 1740762"/>
                <a:gd name="connsiteY13" fmla="*/ 235760 h 1740760"/>
                <a:gd name="connsiteX14" fmla="*/ 1327066 w 1740762"/>
                <a:gd name="connsiteY14" fmla="*/ 289364 h 1740760"/>
                <a:gd name="connsiteX15" fmla="*/ 1329143 w 1740762"/>
                <a:gd name="connsiteY15" fmla="*/ 291241 h 1740760"/>
                <a:gd name="connsiteX16" fmla="*/ 1425645 w 1740762"/>
                <a:gd name="connsiteY16" fmla="*/ 194739 h 1740760"/>
                <a:gd name="connsiteX17" fmla="*/ 1546022 w 1740762"/>
                <a:gd name="connsiteY17" fmla="*/ 315117 h 1740760"/>
                <a:gd name="connsiteX18" fmla="*/ 1448558 w 1740762"/>
                <a:gd name="connsiteY18" fmla="*/ 412582 h 1740760"/>
                <a:gd name="connsiteX19" fmla="*/ 1457388 w 1740762"/>
                <a:gd name="connsiteY19" fmla="*/ 422838 h 1740760"/>
                <a:gd name="connsiteX20" fmla="*/ 1514167 w 1740762"/>
                <a:gd name="connsiteY20" fmla="*/ 511583 h 1740760"/>
                <a:gd name="connsiteX21" fmla="*/ 1641935 w 1740762"/>
                <a:gd name="connsiteY21" fmla="*/ 458659 h 1740760"/>
                <a:gd name="connsiteX22" fmla="*/ 1707082 w 1740762"/>
                <a:gd name="connsiteY22" fmla="*/ 615941 h 1740760"/>
                <a:gd name="connsiteX23" fmla="*/ 1579247 w 1740762"/>
                <a:gd name="connsiteY23" fmla="*/ 668892 h 1740760"/>
                <a:gd name="connsiteX24" fmla="*/ 1584835 w 1740762"/>
                <a:gd name="connsiteY24" fmla="*/ 687711 h 1740760"/>
                <a:gd name="connsiteX25" fmla="*/ 1601709 w 1740762"/>
                <a:gd name="connsiteY25" fmla="*/ 777321 h 1740760"/>
                <a:gd name="connsiteX26" fmla="*/ 1602202 w 1740762"/>
                <a:gd name="connsiteY26" fmla="*/ 785260 h 1740760"/>
                <a:gd name="connsiteX27" fmla="*/ 1740762 w 1740762"/>
                <a:gd name="connsiteY27" fmla="*/ 785260 h 1740760"/>
                <a:gd name="connsiteX28" fmla="*/ 1740762 w 1740762"/>
                <a:gd name="connsiteY28" fmla="*/ 955500 h 1740760"/>
                <a:gd name="connsiteX29" fmla="*/ 1602244 w 1740762"/>
                <a:gd name="connsiteY29" fmla="*/ 955500 h 1740760"/>
                <a:gd name="connsiteX30" fmla="*/ 1592412 w 1740762"/>
                <a:gd name="connsiteY30" fmla="*/ 1019928 h 1740760"/>
                <a:gd name="connsiteX31" fmla="*/ 1579385 w 1740762"/>
                <a:gd name="connsiteY31" fmla="*/ 1071925 h 1740760"/>
                <a:gd name="connsiteX32" fmla="*/ 1707082 w 1740762"/>
                <a:gd name="connsiteY32" fmla="*/ 1124819 h 1740760"/>
                <a:gd name="connsiteX33" fmla="*/ 1641935 w 1740762"/>
                <a:gd name="connsiteY33" fmla="*/ 1282101 h 1740760"/>
                <a:gd name="connsiteX34" fmla="*/ 1514336 w 1740762"/>
                <a:gd name="connsiteY34" fmla="*/ 1229247 h 1740760"/>
                <a:gd name="connsiteX35" fmla="*/ 1500059 w 1740762"/>
                <a:gd name="connsiteY35" fmla="*/ 1255158 h 1740760"/>
                <a:gd name="connsiteX36" fmla="*/ 1448892 w 1740762"/>
                <a:gd name="connsiteY36" fmla="*/ 1328512 h 1740760"/>
                <a:gd name="connsiteX37" fmla="*/ 1546022 w 1740762"/>
                <a:gd name="connsiteY37" fmla="*/ 1425643 h 1740760"/>
                <a:gd name="connsiteX38" fmla="*/ 1425645 w 1740762"/>
                <a:gd name="connsiteY38" fmla="*/ 1546021 h 1740760"/>
                <a:gd name="connsiteX39" fmla="*/ 1328549 w 1740762"/>
                <a:gd name="connsiteY39" fmla="*/ 1448925 h 1740760"/>
                <a:gd name="connsiteX40" fmla="*/ 1312981 w 1740762"/>
                <a:gd name="connsiteY40" fmla="*/ 1462328 h 1740760"/>
                <a:gd name="connsiteX41" fmla="*/ 1229762 w 1740762"/>
                <a:gd name="connsiteY41" fmla="*/ 1515571 h 1740760"/>
                <a:gd name="connsiteX42" fmla="*/ 1282102 w 1740762"/>
                <a:gd name="connsiteY42" fmla="*/ 1641932 h 1740760"/>
                <a:gd name="connsiteX43" fmla="*/ 1124821 w 1740762"/>
                <a:gd name="connsiteY43" fmla="*/ 1707080 h 1740760"/>
                <a:gd name="connsiteX44" fmla="*/ 1073151 w 1740762"/>
                <a:gd name="connsiteY44" fmla="*/ 1582339 h 1740760"/>
                <a:gd name="connsiteX45" fmla="*/ 1048108 w 1740762"/>
                <a:gd name="connsiteY45" fmla="*/ 1589775 h 1740760"/>
                <a:gd name="connsiteX46" fmla="*/ 958498 w 1740762"/>
                <a:gd name="connsiteY46" fmla="*/ 1606649 h 1740760"/>
                <a:gd name="connsiteX47" fmla="*/ 955501 w 1740762"/>
                <a:gd name="connsiteY47" fmla="*/ 1606835 h 1740760"/>
                <a:gd name="connsiteX48" fmla="*/ 955501 w 1740762"/>
                <a:gd name="connsiteY48" fmla="*/ 1740760 h 1740760"/>
                <a:gd name="connsiteX49" fmla="*/ 785261 w 1740762"/>
                <a:gd name="connsiteY49" fmla="*/ 1740760 h 1740760"/>
                <a:gd name="connsiteX50" fmla="*/ 785261 w 1740762"/>
                <a:gd name="connsiteY50" fmla="*/ 1607939 h 1740760"/>
                <a:gd name="connsiteX51" fmla="*/ 715891 w 1740762"/>
                <a:gd name="connsiteY51" fmla="*/ 1597352 h 1740760"/>
                <a:gd name="connsiteX52" fmla="*/ 666516 w 1740762"/>
                <a:gd name="connsiteY52" fmla="*/ 1584982 h 1740760"/>
                <a:gd name="connsiteX53" fmla="*/ 615942 w 1740762"/>
                <a:gd name="connsiteY53" fmla="*/ 1707080 h 1740760"/>
                <a:gd name="connsiteX54" fmla="*/ 458661 w 1740762"/>
                <a:gd name="connsiteY54" fmla="*/ 1641932 h 1740760"/>
                <a:gd name="connsiteX55" fmla="*/ 508928 w 1740762"/>
                <a:gd name="connsiteY55" fmla="*/ 1520575 h 1740760"/>
                <a:gd name="connsiteX56" fmla="*/ 480660 w 1740762"/>
                <a:gd name="connsiteY56" fmla="*/ 1504999 h 1740760"/>
                <a:gd name="connsiteX57" fmla="*/ 407307 w 1740762"/>
                <a:gd name="connsiteY57" fmla="*/ 1453832 h 1740760"/>
                <a:gd name="connsiteX58" fmla="*/ 315118 w 1740762"/>
                <a:gd name="connsiteY58" fmla="*/ 1546021 h 1740760"/>
                <a:gd name="connsiteX59" fmla="*/ 194740 w 1740762"/>
                <a:gd name="connsiteY59" fmla="*/ 1425643 h 1740760"/>
                <a:gd name="connsiteX60" fmla="*/ 286894 w 1740762"/>
                <a:gd name="connsiteY60" fmla="*/ 1333489 h 1740760"/>
                <a:gd name="connsiteX61" fmla="*/ 273491 w 1740762"/>
                <a:gd name="connsiteY61" fmla="*/ 1317922 h 1740760"/>
                <a:gd name="connsiteX62" fmla="*/ 218783 w 1740762"/>
                <a:gd name="connsiteY62" fmla="*/ 1232414 h 1740760"/>
                <a:gd name="connsiteX63" fmla="*/ 98828 w 1740762"/>
                <a:gd name="connsiteY63" fmla="*/ 1282101 h 1740760"/>
                <a:gd name="connsiteX64" fmla="*/ 33680 w 1740762"/>
                <a:gd name="connsiteY64" fmla="*/ 1124819 h 1740760"/>
                <a:gd name="connsiteX65" fmla="*/ 152714 w 1740762"/>
                <a:gd name="connsiteY65" fmla="*/ 1075514 h 1740760"/>
                <a:gd name="connsiteX66" fmla="*/ 146043 w 1740762"/>
                <a:gd name="connsiteY66" fmla="*/ 1053048 h 1740760"/>
                <a:gd name="connsiteX67" fmla="*/ 129170 w 1740762"/>
                <a:gd name="connsiteY67" fmla="*/ 963438 h 1740760"/>
                <a:gd name="connsiteX68" fmla="*/ 128677 w 1740762"/>
                <a:gd name="connsiteY68" fmla="*/ 955500 h 1740760"/>
                <a:gd name="connsiteX69" fmla="*/ 0 w 1740762"/>
                <a:gd name="connsiteY69" fmla="*/ 955500 h 1740760"/>
                <a:gd name="connsiteX70" fmla="*/ 0 w 1740762"/>
                <a:gd name="connsiteY70" fmla="*/ 785260 h 1740760"/>
                <a:gd name="connsiteX71" fmla="*/ 128814 w 1740762"/>
                <a:gd name="connsiteY71" fmla="*/ 785260 h 1740760"/>
                <a:gd name="connsiteX72" fmla="*/ 134981 w 1740762"/>
                <a:gd name="connsiteY72" fmla="*/ 739025 h 1740760"/>
                <a:gd name="connsiteX73" fmla="*/ 147040 w 1740762"/>
                <a:gd name="connsiteY73" fmla="*/ 683819 h 1740760"/>
                <a:gd name="connsiteX74" fmla="*/ 152622 w 1740762"/>
                <a:gd name="connsiteY74" fmla="*/ 665208 h 1740760"/>
                <a:gd name="connsiteX75" fmla="*/ 33680 w 1740762"/>
                <a:gd name="connsiteY75" fmla="*/ 615940 h 1740760"/>
                <a:gd name="connsiteX76" fmla="*/ 98828 w 1740762"/>
                <a:gd name="connsiteY76" fmla="*/ 458659 h 1740760"/>
                <a:gd name="connsiteX77" fmla="*/ 219054 w 1740762"/>
                <a:gd name="connsiteY77" fmla="*/ 508459 h 1740760"/>
                <a:gd name="connsiteX78" fmla="*/ 264199 w 1740762"/>
                <a:gd name="connsiteY78" fmla="*/ 435381 h 1740760"/>
                <a:gd name="connsiteX79" fmla="*/ 286732 w 1740762"/>
                <a:gd name="connsiteY79" fmla="*/ 407109 h 1740760"/>
                <a:gd name="connsiteX80" fmla="*/ 194740 w 1740762"/>
                <a:gd name="connsiteY80" fmla="*/ 315117 h 1740760"/>
                <a:gd name="connsiteX81" fmla="*/ 315118 w 1740762"/>
                <a:gd name="connsiteY81" fmla="*/ 194739 h 1740760"/>
                <a:gd name="connsiteX82" fmla="*/ 407197 w 1740762"/>
                <a:gd name="connsiteY82" fmla="*/ 286817 h 1740760"/>
                <a:gd name="connsiteX83" fmla="*/ 460791 w 1740762"/>
                <a:gd name="connsiteY83" fmla="*/ 248268 h 1740760"/>
                <a:gd name="connsiteX84" fmla="*/ 508858 w 1740762"/>
                <a:gd name="connsiteY84" fmla="*/ 220014 h 1740760"/>
                <a:gd name="connsiteX85" fmla="*/ 458661 w 1740762"/>
                <a:gd name="connsiteY85" fmla="*/ 98828 h 1740760"/>
                <a:gd name="connsiteX86" fmla="*/ 615942 w 1740762"/>
                <a:gd name="connsiteY86" fmla="*/ 33679 h 1740760"/>
                <a:gd name="connsiteX87" fmla="*/ 666597 w 1740762"/>
                <a:gd name="connsiteY87" fmla="*/ 155970 h 1740760"/>
                <a:gd name="connsiteX88" fmla="*/ 715891 w 1740762"/>
                <a:gd name="connsiteY88" fmla="*/ 143408 h 1740760"/>
                <a:gd name="connsiteX89" fmla="*/ 785261 w 1740762"/>
                <a:gd name="connsiteY89" fmla="*/ 132820 h 174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740762" h="1740760">
                  <a:moveTo>
                    <a:pt x="870381" y="422211"/>
                  </a:moveTo>
                  <a:cubicBezTo>
                    <a:pt x="622864" y="422211"/>
                    <a:pt x="422212" y="622863"/>
                    <a:pt x="422212" y="870380"/>
                  </a:cubicBezTo>
                  <a:cubicBezTo>
                    <a:pt x="422212" y="1117897"/>
                    <a:pt x="622864" y="1318549"/>
                    <a:pt x="870381" y="1318549"/>
                  </a:cubicBezTo>
                  <a:cubicBezTo>
                    <a:pt x="1117898" y="1318549"/>
                    <a:pt x="1318550" y="1117897"/>
                    <a:pt x="1318550" y="870380"/>
                  </a:cubicBezTo>
                  <a:cubicBezTo>
                    <a:pt x="1318550" y="622863"/>
                    <a:pt x="1117898" y="422211"/>
                    <a:pt x="870381" y="422211"/>
                  </a:cubicBezTo>
                  <a:close/>
                  <a:moveTo>
                    <a:pt x="785261" y="0"/>
                  </a:moveTo>
                  <a:lnTo>
                    <a:pt x="955501" y="0"/>
                  </a:lnTo>
                  <a:lnTo>
                    <a:pt x="955501" y="134329"/>
                  </a:lnTo>
                  <a:lnTo>
                    <a:pt x="1014988" y="143408"/>
                  </a:lnTo>
                  <a:lnTo>
                    <a:pt x="1073317" y="158020"/>
                  </a:lnTo>
                  <a:lnTo>
                    <a:pt x="1124821" y="33680"/>
                  </a:lnTo>
                  <a:lnTo>
                    <a:pt x="1282102" y="98828"/>
                  </a:lnTo>
                  <a:lnTo>
                    <a:pt x="1229998" y="224619"/>
                  </a:lnTo>
                  <a:lnTo>
                    <a:pt x="1250218" y="235760"/>
                  </a:lnTo>
                  <a:cubicBezTo>
                    <a:pt x="1276992" y="252029"/>
                    <a:pt x="1302655" y="269943"/>
                    <a:pt x="1327066" y="289364"/>
                  </a:cubicBezTo>
                  <a:lnTo>
                    <a:pt x="1329143" y="291241"/>
                  </a:lnTo>
                  <a:lnTo>
                    <a:pt x="1425645" y="194739"/>
                  </a:lnTo>
                  <a:lnTo>
                    <a:pt x="1546022" y="315117"/>
                  </a:lnTo>
                  <a:lnTo>
                    <a:pt x="1448558" y="412582"/>
                  </a:lnTo>
                  <a:lnTo>
                    <a:pt x="1457388" y="422838"/>
                  </a:lnTo>
                  <a:lnTo>
                    <a:pt x="1514167" y="511583"/>
                  </a:lnTo>
                  <a:lnTo>
                    <a:pt x="1641935" y="458659"/>
                  </a:lnTo>
                  <a:lnTo>
                    <a:pt x="1707082" y="615941"/>
                  </a:lnTo>
                  <a:lnTo>
                    <a:pt x="1579247" y="668892"/>
                  </a:lnTo>
                  <a:lnTo>
                    <a:pt x="1584835" y="687711"/>
                  </a:lnTo>
                  <a:cubicBezTo>
                    <a:pt x="1592232" y="716929"/>
                    <a:pt x="1597895" y="746838"/>
                    <a:pt x="1601709" y="777321"/>
                  </a:cubicBezTo>
                  <a:lnTo>
                    <a:pt x="1602202" y="785260"/>
                  </a:lnTo>
                  <a:lnTo>
                    <a:pt x="1740762" y="785260"/>
                  </a:lnTo>
                  <a:lnTo>
                    <a:pt x="1740762" y="955500"/>
                  </a:lnTo>
                  <a:lnTo>
                    <a:pt x="1602244" y="955500"/>
                  </a:lnTo>
                  <a:lnTo>
                    <a:pt x="1592412" y="1019928"/>
                  </a:lnTo>
                  <a:lnTo>
                    <a:pt x="1579385" y="1071925"/>
                  </a:lnTo>
                  <a:lnTo>
                    <a:pt x="1707082" y="1124819"/>
                  </a:lnTo>
                  <a:lnTo>
                    <a:pt x="1641935" y="1282101"/>
                  </a:lnTo>
                  <a:lnTo>
                    <a:pt x="1514336" y="1229247"/>
                  </a:lnTo>
                  <a:lnTo>
                    <a:pt x="1500059" y="1255158"/>
                  </a:lnTo>
                  <a:lnTo>
                    <a:pt x="1448892" y="1328512"/>
                  </a:lnTo>
                  <a:lnTo>
                    <a:pt x="1546022" y="1425643"/>
                  </a:lnTo>
                  <a:lnTo>
                    <a:pt x="1425645" y="1546021"/>
                  </a:lnTo>
                  <a:lnTo>
                    <a:pt x="1328549" y="1448925"/>
                  </a:lnTo>
                  <a:lnTo>
                    <a:pt x="1312981" y="1462328"/>
                  </a:lnTo>
                  <a:lnTo>
                    <a:pt x="1229762" y="1515571"/>
                  </a:lnTo>
                  <a:lnTo>
                    <a:pt x="1282102" y="1641932"/>
                  </a:lnTo>
                  <a:lnTo>
                    <a:pt x="1124821" y="1707080"/>
                  </a:lnTo>
                  <a:lnTo>
                    <a:pt x="1073151" y="1582339"/>
                  </a:lnTo>
                  <a:lnTo>
                    <a:pt x="1048108" y="1589775"/>
                  </a:lnTo>
                  <a:cubicBezTo>
                    <a:pt x="1018890" y="1597172"/>
                    <a:pt x="988981" y="1602835"/>
                    <a:pt x="958498" y="1606649"/>
                  </a:cubicBezTo>
                  <a:lnTo>
                    <a:pt x="955501" y="1606835"/>
                  </a:lnTo>
                  <a:lnTo>
                    <a:pt x="955501" y="1740760"/>
                  </a:lnTo>
                  <a:lnTo>
                    <a:pt x="785261" y="1740760"/>
                  </a:lnTo>
                  <a:lnTo>
                    <a:pt x="785261" y="1607939"/>
                  </a:lnTo>
                  <a:lnTo>
                    <a:pt x="715891" y="1597352"/>
                  </a:lnTo>
                  <a:lnTo>
                    <a:pt x="666516" y="1584982"/>
                  </a:lnTo>
                  <a:lnTo>
                    <a:pt x="615942" y="1707080"/>
                  </a:lnTo>
                  <a:lnTo>
                    <a:pt x="458661" y="1641932"/>
                  </a:lnTo>
                  <a:lnTo>
                    <a:pt x="508928" y="1520575"/>
                  </a:lnTo>
                  <a:lnTo>
                    <a:pt x="480660" y="1504999"/>
                  </a:lnTo>
                  <a:lnTo>
                    <a:pt x="407307" y="1453832"/>
                  </a:lnTo>
                  <a:lnTo>
                    <a:pt x="315118" y="1546021"/>
                  </a:lnTo>
                  <a:lnTo>
                    <a:pt x="194740" y="1425643"/>
                  </a:lnTo>
                  <a:lnTo>
                    <a:pt x="286894" y="1333489"/>
                  </a:lnTo>
                  <a:lnTo>
                    <a:pt x="273491" y="1317922"/>
                  </a:lnTo>
                  <a:lnTo>
                    <a:pt x="218783" y="1232414"/>
                  </a:lnTo>
                  <a:lnTo>
                    <a:pt x="98828" y="1282101"/>
                  </a:lnTo>
                  <a:lnTo>
                    <a:pt x="33680" y="1124819"/>
                  </a:lnTo>
                  <a:lnTo>
                    <a:pt x="152714" y="1075514"/>
                  </a:lnTo>
                  <a:lnTo>
                    <a:pt x="146043" y="1053048"/>
                  </a:lnTo>
                  <a:cubicBezTo>
                    <a:pt x="138647" y="1023830"/>
                    <a:pt x="132984" y="993922"/>
                    <a:pt x="129170" y="963438"/>
                  </a:cubicBezTo>
                  <a:lnTo>
                    <a:pt x="128677" y="955500"/>
                  </a:lnTo>
                  <a:lnTo>
                    <a:pt x="0" y="955500"/>
                  </a:lnTo>
                  <a:lnTo>
                    <a:pt x="0" y="785260"/>
                  </a:lnTo>
                  <a:lnTo>
                    <a:pt x="128814" y="785260"/>
                  </a:lnTo>
                  <a:lnTo>
                    <a:pt x="134981" y="739025"/>
                  </a:lnTo>
                  <a:cubicBezTo>
                    <a:pt x="138313" y="720372"/>
                    <a:pt x="142341" y="701961"/>
                    <a:pt x="147040" y="683819"/>
                  </a:cubicBezTo>
                  <a:lnTo>
                    <a:pt x="152622" y="665208"/>
                  </a:lnTo>
                  <a:lnTo>
                    <a:pt x="33680" y="615940"/>
                  </a:lnTo>
                  <a:lnTo>
                    <a:pt x="98828" y="458659"/>
                  </a:lnTo>
                  <a:lnTo>
                    <a:pt x="219054" y="508459"/>
                  </a:lnTo>
                  <a:lnTo>
                    <a:pt x="264199" y="435381"/>
                  </a:lnTo>
                  <a:lnTo>
                    <a:pt x="286732" y="407109"/>
                  </a:lnTo>
                  <a:lnTo>
                    <a:pt x="194740" y="315117"/>
                  </a:lnTo>
                  <a:lnTo>
                    <a:pt x="315118" y="194739"/>
                  </a:lnTo>
                  <a:lnTo>
                    <a:pt x="407197" y="286817"/>
                  </a:lnTo>
                  <a:lnTo>
                    <a:pt x="460791" y="248268"/>
                  </a:lnTo>
                  <a:lnTo>
                    <a:pt x="508858" y="220014"/>
                  </a:lnTo>
                  <a:lnTo>
                    <a:pt x="458661" y="98828"/>
                  </a:lnTo>
                  <a:lnTo>
                    <a:pt x="615942" y="33679"/>
                  </a:lnTo>
                  <a:lnTo>
                    <a:pt x="666597" y="155970"/>
                  </a:lnTo>
                  <a:lnTo>
                    <a:pt x="715891" y="143408"/>
                  </a:lnTo>
                  <a:lnTo>
                    <a:pt x="785261" y="1328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4111394" y="2638731"/>
              <a:ext cx="1708759" cy="1708757"/>
            </a:xfrm>
            <a:custGeom>
              <a:avLst/>
              <a:gdLst>
                <a:gd name="connsiteX0" fmla="*/ 870381 w 1740762"/>
                <a:gd name="connsiteY0" fmla="*/ 422211 h 1740760"/>
                <a:gd name="connsiteX1" fmla="*/ 422212 w 1740762"/>
                <a:gd name="connsiteY1" fmla="*/ 870380 h 1740760"/>
                <a:gd name="connsiteX2" fmla="*/ 870381 w 1740762"/>
                <a:gd name="connsiteY2" fmla="*/ 1318549 h 1740760"/>
                <a:gd name="connsiteX3" fmla="*/ 1318550 w 1740762"/>
                <a:gd name="connsiteY3" fmla="*/ 870380 h 1740760"/>
                <a:gd name="connsiteX4" fmla="*/ 870381 w 1740762"/>
                <a:gd name="connsiteY4" fmla="*/ 422211 h 1740760"/>
                <a:gd name="connsiteX5" fmla="*/ 785261 w 1740762"/>
                <a:gd name="connsiteY5" fmla="*/ 0 h 1740760"/>
                <a:gd name="connsiteX6" fmla="*/ 955501 w 1740762"/>
                <a:gd name="connsiteY6" fmla="*/ 0 h 1740760"/>
                <a:gd name="connsiteX7" fmla="*/ 955501 w 1740762"/>
                <a:gd name="connsiteY7" fmla="*/ 134329 h 1740760"/>
                <a:gd name="connsiteX8" fmla="*/ 1014988 w 1740762"/>
                <a:gd name="connsiteY8" fmla="*/ 143408 h 1740760"/>
                <a:gd name="connsiteX9" fmla="*/ 1073317 w 1740762"/>
                <a:gd name="connsiteY9" fmla="*/ 158020 h 1740760"/>
                <a:gd name="connsiteX10" fmla="*/ 1124821 w 1740762"/>
                <a:gd name="connsiteY10" fmla="*/ 33680 h 1740760"/>
                <a:gd name="connsiteX11" fmla="*/ 1282102 w 1740762"/>
                <a:gd name="connsiteY11" fmla="*/ 98828 h 1740760"/>
                <a:gd name="connsiteX12" fmla="*/ 1229998 w 1740762"/>
                <a:gd name="connsiteY12" fmla="*/ 224619 h 1740760"/>
                <a:gd name="connsiteX13" fmla="*/ 1250218 w 1740762"/>
                <a:gd name="connsiteY13" fmla="*/ 235760 h 1740760"/>
                <a:gd name="connsiteX14" fmla="*/ 1327066 w 1740762"/>
                <a:gd name="connsiteY14" fmla="*/ 289364 h 1740760"/>
                <a:gd name="connsiteX15" fmla="*/ 1329143 w 1740762"/>
                <a:gd name="connsiteY15" fmla="*/ 291241 h 1740760"/>
                <a:gd name="connsiteX16" fmla="*/ 1425645 w 1740762"/>
                <a:gd name="connsiteY16" fmla="*/ 194739 h 1740760"/>
                <a:gd name="connsiteX17" fmla="*/ 1546022 w 1740762"/>
                <a:gd name="connsiteY17" fmla="*/ 315117 h 1740760"/>
                <a:gd name="connsiteX18" fmla="*/ 1448558 w 1740762"/>
                <a:gd name="connsiteY18" fmla="*/ 412582 h 1740760"/>
                <a:gd name="connsiteX19" fmla="*/ 1457388 w 1740762"/>
                <a:gd name="connsiteY19" fmla="*/ 422838 h 1740760"/>
                <a:gd name="connsiteX20" fmla="*/ 1514167 w 1740762"/>
                <a:gd name="connsiteY20" fmla="*/ 511583 h 1740760"/>
                <a:gd name="connsiteX21" fmla="*/ 1641935 w 1740762"/>
                <a:gd name="connsiteY21" fmla="*/ 458659 h 1740760"/>
                <a:gd name="connsiteX22" fmla="*/ 1707082 w 1740762"/>
                <a:gd name="connsiteY22" fmla="*/ 615941 h 1740760"/>
                <a:gd name="connsiteX23" fmla="*/ 1579247 w 1740762"/>
                <a:gd name="connsiteY23" fmla="*/ 668892 h 1740760"/>
                <a:gd name="connsiteX24" fmla="*/ 1584835 w 1740762"/>
                <a:gd name="connsiteY24" fmla="*/ 687711 h 1740760"/>
                <a:gd name="connsiteX25" fmla="*/ 1601709 w 1740762"/>
                <a:gd name="connsiteY25" fmla="*/ 777321 h 1740760"/>
                <a:gd name="connsiteX26" fmla="*/ 1602202 w 1740762"/>
                <a:gd name="connsiteY26" fmla="*/ 785260 h 1740760"/>
                <a:gd name="connsiteX27" fmla="*/ 1740762 w 1740762"/>
                <a:gd name="connsiteY27" fmla="*/ 785260 h 1740760"/>
                <a:gd name="connsiteX28" fmla="*/ 1740762 w 1740762"/>
                <a:gd name="connsiteY28" fmla="*/ 955500 h 1740760"/>
                <a:gd name="connsiteX29" fmla="*/ 1602244 w 1740762"/>
                <a:gd name="connsiteY29" fmla="*/ 955500 h 1740760"/>
                <a:gd name="connsiteX30" fmla="*/ 1592412 w 1740762"/>
                <a:gd name="connsiteY30" fmla="*/ 1019928 h 1740760"/>
                <a:gd name="connsiteX31" fmla="*/ 1579385 w 1740762"/>
                <a:gd name="connsiteY31" fmla="*/ 1071925 h 1740760"/>
                <a:gd name="connsiteX32" fmla="*/ 1707082 w 1740762"/>
                <a:gd name="connsiteY32" fmla="*/ 1124819 h 1740760"/>
                <a:gd name="connsiteX33" fmla="*/ 1641935 w 1740762"/>
                <a:gd name="connsiteY33" fmla="*/ 1282101 h 1740760"/>
                <a:gd name="connsiteX34" fmla="*/ 1514336 w 1740762"/>
                <a:gd name="connsiteY34" fmla="*/ 1229247 h 1740760"/>
                <a:gd name="connsiteX35" fmla="*/ 1500059 w 1740762"/>
                <a:gd name="connsiteY35" fmla="*/ 1255158 h 1740760"/>
                <a:gd name="connsiteX36" fmla="*/ 1448892 w 1740762"/>
                <a:gd name="connsiteY36" fmla="*/ 1328512 h 1740760"/>
                <a:gd name="connsiteX37" fmla="*/ 1546022 w 1740762"/>
                <a:gd name="connsiteY37" fmla="*/ 1425643 h 1740760"/>
                <a:gd name="connsiteX38" fmla="*/ 1425645 w 1740762"/>
                <a:gd name="connsiteY38" fmla="*/ 1546021 h 1740760"/>
                <a:gd name="connsiteX39" fmla="*/ 1328549 w 1740762"/>
                <a:gd name="connsiteY39" fmla="*/ 1448925 h 1740760"/>
                <a:gd name="connsiteX40" fmla="*/ 1312981 w 1740762"/>
                <a:gd name="connsiteY40" fmla="*/ 1462328 h 1740760"/>
                <a:gd name="connsiteX41" fmla="*/ 1229762 w 1740762"/>
                <a:gd name="connsiteY41" fmla="*/ 1515571 h 1740760"/>
                <a:gd name="connsiteX42" fmla="*/ 1282102 w 1740762"/>
                <a:gd name="connsiteY42" fmla="*/ 1641932 h 1740760"/>
                <a:gd name="connsiteX43" fmla="*/ 1124821 w 1740762"/>
                <a:gd name="connsiteY43" fmla="*/ 1707080 h 1740760"/>
                <a:gd name="connsiteX44" fmla="*/ 1073151 w 1740762"/>
                <a:gd name="connsiteY44" fmla="*/ 1582339 h 1740760"/>
                <a:gd name="connsiteX45" fmla="*/ 1048108 w 1740762"/>
                <a:gd name="connsiteY45" fmla="*/ 1589775 h 1740760"/>
                <a:gd name="connsiteX46" fmla="*/ 958498 w 1740762"/>
                <a:gd name="connsiteY46" fmla="*/ 1606649 h 1740760"/>
                <a:gd name="connsiteX47" fmla="*/ 955501 w 1740762"/>
                <a:gd name="connsiteY47" fmla="*/ 1606835 h 1740760"/>
                <a:gd name="connsiteX48" fmla="*/ 955501 w 1740762"/>
                <a:gd name="connsiteY48" fmla="*/ 1740760 h 1740760"/>
                <a:gd name="connsiteX49" fmla="*/ 785261 w 1740762"/>
                <a:gd name="connsiteY49" fmla="*/ 1740760 h 1740760"/>
                <a:gd name="connsiteX50" fmla="*/ 785261 w 1740762"/>
                <a:gd name="connsiteY50" fmla="*/ 1607939 h 1740760"/>
                <a:gd name="connsiteX51" fmla="*/ 715891 w 1740762"/>
                <a:gd name="connsiteY51" fmla="*/ 1597352 h 1740760"/>
                <a:gd name="connsiteX52" fmla="*/ 666516 w 1740762"/>
                <a:gd name="connsiteY52" fmla="*/ 1584982 h 1740760"/>
                <a:gd name="connsiteX53" fmla="*/ 615942 w 1740762"/>
                <a:gd name="connsiteY53" fmla="*/ 1707080 h 1740760"/>
                <a:gd name="connsiteX54" fmla="*/ 458661 w 1740762"/>
                <a:gd name="connsiteY54" fmla="*/ 1641932 h 1740760"/>
                <a:gd name="connsiteX55" fmla="*/ 508928 w 1740762"/>
                <a:gd name="connsiteY55" fmla="*/ 1520575 h 1740760"/>
                <a:gd name="connsiteX56" fmla="*/ 480660 w 1740762"/>
                <a:gd name="connsiteY56" fmla="*/ 1504999 h 1740760"/>
                <a:gd name="connsiteX57" fmla="*/ 407307 w 1740762"/>
                <a:gd name="connsiteY57" fmla="*/ 1453832 h 1740760"/>
                <a:gd name="connsiteX58" fmla="*/ 315118 w 1740762"/>
                <a:gd name="connsiteY58" fmla="*/ 1546021 h 1740760"/>
                <a:gd name="connsiteX59" fmla="*/ 194740 w 1740762"/>
                <a:gd name="connsiteY59" fmla="*/ 1425643 h 1740760"/>
                <a:gd name="connsiteX60" fmla="*/ 286894 w 1740762"/>
                <a:gd name="connsiteY60" fmla="*/ 1333489 h 1740760"/>
                <a:gd name="connsiteX61" fmla="*/ 273491 w 1740762"/>
                <a:gd name="connsiteY61" fmla="*/ 1317922 h 1740760"/>
                <a:gd name="connsiteX62" fmla="*/ 218783 w 1740762"/>
                <a:gd name="connsiteY62" fmla="*/ 1232414 h 1740760"/>
                <a:gd name="connsiteX63" fmla="*/ 98828 w 1740762"/>
                <a:gd name="connsiteY63" fmla="*/ 1282101 h 1740760"/>
                <a:gd name="connsiteX64" fmla="*/ 33680 w 1740762"/>
                <a:gd name="connsiteY64" fmla="*/ 1124819 h 1740760"/>
                <a:gd name="connsiteX65" fmla="*/ 152714 w 1740762"/>
                <a:gd name="connsiteY65" fmla="*/ 1075514 h 1740760"/>
                <a:gd name="connsiteX66" fmla="*/ 146043 w 1740762"/>
                <a:gd name="connsiteY66" fmla="*/ 1053048 h 1740760"/>
                <a:gd name="connsiteX67" fmla="*/ 129170 w 1740762"/>
                <a:gd name="connsiteY67" fmla="*/ 963438 h 1740760"/>
                <a:gd name="connsiteX68" fmla="*/ 128677 w 1740762"/>
                <a:gd name="connsiteY68" fmla="*/ 955500 h 1740760"/>
                <a:gd name="connsiteX69" fmla="*/ 0 w 1740762"/>
                <a:gd name="connsiteY69" fmla="*/ 955500 h 1740760"/>
                <a:gd name="connsiteX70" fmla="*/ 0 w 1740762"/>
                <a:gd name="connsiteY70" fmla="*/ 785260 h 1740760"/>
                <a:gd name="connsiteX71" fmla="*/ 128814 w 1740762"/>
                <a:gd name="connsiteY71" fmla="*/ 785260 h 1740760"/>
                <a:gd name="connsiteX72" fmla="*/ 134981 w 1740762"/>
                <a:gd name="connsiteY72" fmla="*/ 739025 h 1740760"/>
                <a:gd name="connsiteX73" fmla="*/ 147040 w 1740762"/>
                <a:gd name="connsiteY73" fmla="*/ 683819 h 1740760"/>
                <a:gd name="connsiteX74" fmla="*/ 152622 w 1740762"/>
                <a:gd name="connsiteY74" fmla="*/ 665208 h 1740760"/>
                <a:gd name="connsiteX75" fmla="*/ 33680 w 1740762"/>
                <a:gd name="connsiteY75" fmla="*/ 615940 h 1740760"/>
                <a:gd name="connsiteX76" fmla="*/ 98828 w 1740762"/>
                <a:gd name="connsiteY76" fmla="*/ 458659 h 1740760"/>
                <a:gd name="connsiteX77" fmla="*/ 219054 w 1740762"/>
                <a:gd name="connsiteY77" fmla="*/ 508459 h 1740760"/>
                <a:gd name="connsiteX78" fmla="*/ 264199 w 1740762"/>
                <a:gd name="connsiteY78" fmla="*/ 435381 h 1740760"/>
                <a:gd name="connsiteX79" fmla="*/ 286732 w 1740762"/>
                <a:gd name="connsiteY79" fmla="*/ 407109 h 1740760"/>
                <a:gd name="connsiteX80" fmla="*/ 194740 w 1740762"/>
                <a:gd name="connsiteY80" fmla="*/ 315117 h 1740760"/>
                <a:gd name="connsiteX81" fmla="*/ 315118 w 1740762"/>
                <a:gd name="connsiteY81" fmla="*/ 194739 h 1740760"/>
                <a:gd name="connsiteX82" fmla="*/ 407197 w 1740762"/>
                <a:gd name="connsiteY82" fmla="*/ 286817 h 1740760"/>
                <a:gd name="connsiteX83" fmla="*/ 460791 w 1740762"/>
                <a:gd name="connsiteY83" fmla="*/ 248268 h 1740760"/>
                <a:gd name="connsiteX84" fmla="*/ 508858 w 1740762"/>
                <a:gd name="connsiteY84" fmla="*/ 220014 h 1740760"/>
                <a:gd name="connsiteX85" fmla="*/ 458661 w 1740762"/>
                <a:gd name="connsiteY85" fmla="*/ 98828 h 1740760"/>
                <a:gd name="connsiteX86" fmla="*/ 615942 w 1740762"/>
                <a:gd name="connsiteY86" fmla="*/ 33679 h 1740760"/>
                <a:gd name="connsiteX87" fmla="*/ 666597 w 1740762"/>
                <a:gd name="connsiteY87" fmla="*/ 155970 h 1740760"/>
                <a:gd name="connsiteX88" fmla="*/ 715891 w 1740762"/>
                <a:gd name="connsiteY88" fmla="*/ 143408 h 1740760"/>
                <a:gd name="connsiteX89" fmla="*/ 785261 w 1740762"/>
                <a:gd name="connsiteY89" fmla="*/ 132820 h 174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740762" h="1740760">
                  <a:moveTo>
                    <a:pt x="870381" y="422211"/>
                  </a:moveTo>
                  <a:cubicBezTo>
                    <a:pt x="622864" y="422211"/>
                    <a:pt x="422212" y="622863"/>
                    <a:pt x="422212" y="870380"/>
                  </a:cubicBezTo>
                  <a:cubicBezTo>
                    <a:pt x="422212" y="1117897"/>
                    <a:pt x="622864" y="1318549"/>
                    <a:pt x="870381" y="1318549"/>
                  </a:cubicBezTo>
                  <a:cubicBezTo>
                    <a:pt x="1117898" y="1318549"/>
                    <a:pt x="1318550" y="1117897"/>
                    <a:pt x="1318550" y="870380"/>
                  </a:cubicBezTo>
                  <a:cubicBezTo>
                    <a:pt x="1318550" y="622863"/>
                    <a:pt x="1117898" y="422211"/>
                    <a:pt x="870381" y="422211"/>
                  </a:cubicBezTo>
                  <a:close/>
                  <a:moveTo>
                    <a:pt x="785261" y="0"/>
                  </a:moveTo>
                  <a:lnTo>
                    <a:pt x="955501" y="0"/>
                  </a:lnTo>
                  <a:lnTo>
                    <a:pt x="955501" y="134329"/>
                  </a:lnTo>
                  <a:lnTo>
                    <a:pt x="1014988" y="143408"/>
                  </a:lnTo>
                  <a:lnTo>
                    <a:pt x="1073317" y="158020"/>
                  </a:lnTo>
                  <a:lnTo>
                    <a:pt x="1124821" y="33680"/>
                  </a:lnTo>
                  <a:lnTo>
                    <a:pt x="1282102" y="98828"/>
                  </a:lnTo>
                  <a:lnTo>
                    <a:pt x="1229998" y="224619"/>
                  </a:lnTo>
                  <a:lnTo>
                    <a:pt x="1250218" y="235760"/>
                  </a:lnTo>
                  <a:cubicBezTo>
                    <a:pt x="1276992" y="252029"/>
                    <a:pt x="1302655" y="269943"/>
                    <a:pt x="1327066" y="289364"/>
                  </a:cubicBezTo>
                  <a:lnTo>
                    <a:pt x="1329143" y="291241"/>
                  </a:lnTo>
                  <a:lnTo>
                    <a:pt x="1425645" y="194739"/>
                  </a:lnTo>
                  <a:lnTo>
                    <a:pt x="1546022" y="315117"/>
                  </a:lnTo>
                  <a:lnTo>
                    <a:pt x="1448558" y="412582"/>
                  </a:lnTo>
                  <a:lnTo>
                    <a:pt x="1457388" y="422838"/>
                  </a:lnTo>
                  <a:lnTo>
                    <a:pt x="1514167" y="511583"/>
                  </a:lnTo>
                  <a:lnTo>
                    <a:pt x="1641935" y="458659"/>
                  </a:lnTo>
                  <a:lnTo>
                    <a:pt x="1707082" y="615941"/>
                  </a:lnTo>
                  <a:lnTo>
                    <a:pt x="1579247" y="668892"/>
                  </a:lnTo>
                  <a:lnTo>
                    <a:pt x="1584835" y="687711"/>
                  </a:lnTo>
                  <a:cubicBezTo>
                    <a:pt x="1592232" y="716929"/>
                    <a:pt x="1597895" y="746838"/>
                    <a:pt x="1601709" y="777321"/>
                  </a:cubicBezTo>
                  <a:lnTo>
                    <a:pt x="1602202" y="785260"/>
                  </a:lnTo>
                  <a:lnTo>
                    <a:pt x="1740762" y="785260"/>
                  </a:lnTo>
                  <a:lnTo>
                    <a:pt x="1740762" y="955500"/>
                  </a:lnTo>
                  <a:lnTo>
                    <a:pt x="1602244" y="955500"/>
                  </a:lnTo>
                  <a:lnTo>
                    <a:pt x="1592412" y="1019928"/>
                  </a:lnTo>
                  <a:lnTo>
                    <a:pt x="1579385" y="1071925"/>
                  </a:lnTo>
                  <a:lnTo>
                    <a:pt x="1707082" y="1124819"/>
                  </a:lnTo>
                  <a:lnTo>
                    <a:pt x="1641935" y="1282101"/>
                  </a:lnTo>
                  <a:lnTo>
                    <a:pt x="1514336" y="1229247"/>
                  </a:lnTo>
                  <a:lnTo>
                    <a:pt x="1500059" y="1255158"/>
                  </a:lnTo>
                  <a:lnTo>
                    <a:pt x="1448892" y="1328512"/>
                  </a:lnTo>
                  <a:lnTo>
                    <a:pt x="1546022" y="1425643"/>
                  </a:lnTo>
                  <a:lnTo>
                    <a:pt x="1425645" y="1546021"/>
                  </a:lnTo>
                  <a:lnTo>
                    <a:pt x="1328549" y="1448925"/>
                  </a:lnTo>
                  <a:lnTo>
                    <a:pt x="1312981" y="1462328"/>
                  </a:lnTo>
                  <a:lnTo>
                    <a:pt x="1229762" y="1515571"/>
                  </a:lnTo>
                  <a:lnTo>
                    <a:pt x="1282102" y="1641932"/>
                  </a:lnTo>
                  <a:lnTo>
                    <a:pt x="1124821" y="1707080"/>
                  </a:lnTo>
                  <a:lnTo>
                    <a:pt x="1073151" y="1582339"/>
                  </a:lnTo>
                  <a:lnTo>
                    <a:pt x="1048108" y="1589775"/>
                  </a:lnTo>
                  <a:cubicBezTo>
                    <a:pt x="1018890" y="1597172"/>
                    <a:pt x="988981" y="1602835"/>
                    <a:pt x="958498" y="1606649"/>
                  </a:cubicBezTo>
                  <a:lnTo>
                    <a:pt x="955501" y="1606835"/>
                  </a:lnTo>
                  <a:lnTo>
                    <a:pt x="955501" y="1740760"/>
                  </a:lnTo>
                  <a:lnTo>
                    <a:pt x="785261" y="1740760"/>
                  </a:lnTo>
                  <a:lnTo>
                    <a:pt x="785261" y="1607939"/>
                  </a:lnTo>
                  <a:lnTo>
                    <a:pt x="715891" y="1597352"/>
                  </a:lnTo>
                  <a:lnTo>
                    <a:pt x="666516" y="1584982"/>
                  </a:lnTo>
                  <a:lnTo>
                    <a:pt x="615942" y="1707080"/>
                  </a:lnTo>
                  <a:lnTo>
                    <a:pt x="458661" y="1641932"/>
                  </a:lnTo>
                  <a:lnTo>
                    <a:pt x="508928" y="1520575"/>
                  </a:lnTo>
                  <a:lnTo>
                    <a:pt x="480660" y="1504999"/>
                  </a:lnTo>
                  <a:lnTo>
                    <a:pt x="407307" y="1453832"/>
                  </a:lnTo>
                  <a:lnTo>
                    <a:pt x="315118" y="1546021"/>
                  </a:lnTo>
                  <a:lnTo>
                    <a:pt x="194740" y="1425643"/>
                  </a:lnTo>
                  <a:lnTo>
                    <a:pt x="286894" y="1333489"/>
                  </a:lnTo>
                  <a:lnTo>
                    <a:pt x="273491" y="1317922"/>
                  </a:lnTo>
                  <a:lnTo>
                    <a:pt x="218783" y="1232414"/>
                  </a:lnTo>
                  <a:lnTo>
                    <a:pt x="98828" y="1282101"/>
                  </a:lnTo>
                  <a:lnTo>
                    <a:pt x="33680" y="1124819"/>
                  </a:lnTo>
                  <a:lnTo>
                    <a:pt x="152714" y="1075514"/>
                  </a:lnTo>
                  <a:lnTo>
                    <a:pt x="146043" y="1053048"/>
                  </a:lnTo>
                  <a:cubicBezTo>
                    <a:pt x="138647" y="1023830"/>
                    <a:pt x="132984" y="993922"/>
                    <a:pt x="129170" y="963438"/>
                  </a:cubicBezTo>
                  <a:lnTo>
                    <a:pt x="128677" y="955500"/>
                  </a:lnTo>
                  <a:lnTo>
                    <a:pt x="0" y="955500"/>
                  </a:lnTo>
                  <a:lnTo>
                    <a:pt x="0" y="785260"/>
                  </a:lnTo>
                  <a:lnTo>
                    <a:pt x="128814" y="785260"/>
                  </a:lnTo>
                  <a:lnTo>
                    <a:pt x="134981" y="739025"/>
                  </a:lnTo>
                  <a:cubicBezTo>
                    <a:pt x="138313" y="720372"/>
                    <a:pt x="142341" y="701961"/>
                    <a:pt x="147040" y="683819"/>
                  </a:cubicBezTo>
                  <a:lnTo>
                    <a:pt x="152622" y="665208"/>
                  </a:lnTo>
                  <a:lnTo>
                    <a:pt x="33680" y="615940"/>
                  </a:lnTo>
                  <a:lnTo>
                    <a:pt x="98828" y="458659"/>
                  </a:lnTo>
                  <a:lnTo>
                    <a:pt x="219054" y="508459"/>
                  </a:lnTo>
                  <a:lnTo>
                    <a:pt x="264199" y="435381"/>
                  </a:lnTo>
                  <a:lnTo>
                    <a:pt x="286732" y="407109"/>
                  </a:lnTo>
                  <a:lnTo>
                    <a:pt x="194740" y="315117"/>
                  </a:lnTo>
                  <a:lnTo>
                    <a:pt x="315118" y="194739"/>
                  </a:lnTo>
                  <a:lnTo>
                    <a:pt x="407197" y="286817"/>
                  </a:lnTo>
                  <a:lnTo>
                    <a:pt x="460791" y="248268"/>
                  </a:lnTo>
                  <a:lnTo>
                    <a:pt x="508858" y="220014"/>
                  </a:lnTo>
                  <a:lnTo>
                    <a:pt x="458661" y="98828"/>
                  </a:lnTo>
                  <a:lnTo>
                    <a:pt x="615942" y="33679"/>
                  </a:lnTo>
                  <a:lnTo>
                    <a:pt x="666597" y="155970"/>
                  </a:lnTo>
                  <a:lnTo>
                    <a:pt x="715891" y="143408"/>
                  </a:lnTo>
                  <a:lnTo>
                    <a:pt x="785261" y="1328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3" name="任意多边形 22"/>
            <p:cNvSpPr/>
            <p:nvPr/>
          </p:nvSpPr>
          <p:spPr>
            <a:xfrm>
              <a:off x="6251253" y="2688606"/>
              <a:ext cx="2346592" cy="2346591"/>
            </a:xfrm>
            <a:custGeom>
              <a:avLst/>
              <a:gdLst>
                <a:gd name="connsiteX0" fmla="*/ 870381 w 1740762"/>
                <a:gd name="connsiteY0" fmla="*/ 422211 h 1740760"/>
                <a:gd name="connsiteX1" fmla="*/ 422212 w 1740762"/>
                <a:gd name="connsiteY1" fmla="*/ 870380 h 1740760"/>
                <a:gd name="connsiteX2" fmla="*/ 870381 w 1740762"/>
                <a:gd name="connsiteY2" fmla="*/ 1318549 h 1740760"/>
                <a:gd name="connsiteX3" fmla="*/ 1318550 w 1740762"/>
                <a:gd name="connsiteY3" fmla="*/ 870380 h 1740760"/>
                <a:gd name="connsiteX4" fmla="*/ 870381 w 1740762"/>
                <a:gd name="connsiteY4" fmla="*/ 422211 h 1740760"/>
                <a:gd name="connsiteX5" fmla="*/ 785261 w 1740762"/>
                <a:gd name="connsiteY5" fmla="*/ 0 h 1740760"/>
                <a:gd name="connsiteX6" fmla="*/ 955501 w 1740762"/>
                <a:gd name="connsiteY6" fmla="*/ 0 h 1740760"/>
                <a:gd name="connsiteX7" fmla="*/ 955501 w 1740762"/>
                <a:gd name="connsiteY7" fmla="*/ 134329 h 1740760"/>
                <a:gd name="connsiteX8" fmla="*/ 1014988 w 1740762"/>
                <a:gd name="connsiteY8" fmla="*/ 143408 h 1740760"/>
                <a:gd name="connsiteX9" fmla="*/ 1073317 w 1740762"/>
                <a:gd name="connsiteY9" fmla="*/ 158020 h 1740760"/>
                <a:gd name="connsiteX10" fmla="*/ 1124821 w 1740762"/>
                <a:gd name="connsiteY10" fmla="*/ 33680 h 1740760"/>
                <a:gd name="connsiteX11" fmla="*/ 1282102 w 1740762"/>
                <a:gd name="connsiteY11" fmla="*/ 98828 h 1740760"/>
                <a:gd name="connsiteX12" fmla="*/ 1229998 w 1740762"/>
                <a:gd name="connsiteY12" fmla="*/ 224619 h 1740760"/>
                <a:gd name="connsiteX13" fmla="*/ 1250218 w 1740762"/>
                <a:gd name="connsiteY13" fmla="*/ 235760 h 1740760"/>
                <a:gd name="connsiteX14" fmla="*/ 1327066 w 1740762"/>
                <a:gd name="connsiteY14" fmla="*/ 289364 h 1740760"/>
                <a:gd name="connsiteX15" fmla="*/ 1329143 w 1740762"/>
                <a:gd name="connsiteY15" fmla="*/ 291241 h 1740760"/>
                <a:gd name="connsiteX16" fmla="*/ 1425645 w 1740762"/>
                <a:gd name="connsiteY16" fmla="*/ 194739 h 1740760"/>
                <a:gd name="connsiteX17" fmla="*/ 1546022 w 1740762"/>
                <a:gd name="connsiteY17" fmla="*/ 315117 h 1740760"/>
                <a:gd name="connsiteX18" fmla="*/ 1448558 w 1740762"/>
                <a:gd name="connsiteY18" fmla="*/ 412582 h 1740760"/>
                <a:gd name="connsiteX19" fmla="*/ 1457388 w 1740762"/>
                <a:gd name="connsiteY19" fmla="*/ 422838 h 1740760"/>
                <a:gd name="connsiteX20" fmla="*/ 1514167 w 1740762"/>
                <a:gd name="connsiteY20" fmla="*/ 511583 h 1740760"/>
                <a:gd name="connsiteX21" fmla="*/ 1641935 w 1740762"/>
                <a:gd name="connsiteY21" fmla="*/ 458659 h 1740760"/>
                <a:gd name="connsiteX22" fmla="*/ 1707082 w 1740762"/>
                <a:gd name="connsiteY22" fmla="*/ 615941 h 1740760"/>
                <a:gd name="connsiteX23" fmla="*/ 1579247 w 1740762"/>
                <a:gd name="connsiteY23" fmla="*/ 668892 h 1740760"/>
                <a:gd name="connsiteX24" fmla="*/ 1584835 w 1740762"/>
                <a:gd name="connsiteY24" fmla="*/ 687711 h 1740760"/>
                <a:gd name="connsiteX25" fmla="*/ 1601709 w 1740762"/>
                <a:gd name="connsiteY25" fmla="*/ 777321 h 1740760"/>
                <a:gd name="connsiteX26" fmla="*/ 1602202 w 1740762"/>
                <a:gd name="connsiteY26" fmla="*/ 785260 h 1740760"/>
                <a:gd name="connsiteX27" fmla="*/ 1740762 w 1740762"/>
                <a:gd name="connsiteY27" fmla="*/ 785260 h 1740760"/>
                <a:gd name="connsiteX28" fmla="*/ 1740762 w 1740762"/>
                <a:gd name="connsiteY28" fmla="*/ 955500 h 1740760"/>
                <a:gd name="connsiteX29" fmla="*/ 1602244 w 1740762"/>
                <a:gd name="connsiteY29" fmla="*/ 955500 h 1740760"/>
                <a:gd name="connsiteX30" fmla="*/ 1592412 w 1740762"/>
                <a:gd name="connsiteY30" fmla="*/ 1019928 h 1740760"/>
                <a:gd name="connsiteX31" fmla="*/ 1579385 w 1740762"/>
                <a:gd name="connsiteY31" fmla="*/ 1071925 h 1740760"/>
                <a:gd name="connsiteX32" fmla="*/ 1707082 w 1740762"/>
                <a:gd name="connsiteY32" fmla="*/ 1124819 h 1740760"/>
                <a:gd name="connsiteX33" fmla="*/ 1641935 w 1740762"/>
                <a:gd name="connsiteY33" fmla="*/ 1282101 h 1740760"/>
                <a:gd name="connsiteX34" fmla="*/ 1514336 w 1740762"/>
                <a:gd name="connsiteY34" fmla="*/ 1229247 h 1740760"/>
                <a:gd name="connsiteX35" fmla="*/ 1500059 w 1740762"/>
                <a:gd name="connsiteY35" fmla="*/ 1255158 h 1740760"/>
                <a:gd name="connsiteX36" fmla="*/ 1448892 w 1740762"/>
                <a:gd name="connsiteY36" fmla="*/ 1328512 h 1740760"/>
                <a:gd name="connsiteX37" fmla="*/ 1546022 w 1740762"/>
                <a:gd name="connsiteY37" fmla="*/ 1425643 h 1740760"/>
                <a:gd name="connsiteX38" fmla="*/ 1425645 w 1740762"/>
                <a:gd name="connsiteY38" fmla="*/ 1546021 h 1740760"/>
                <a:gd name="connsiteX39" fmla="*/ 1328549 w 1740762"/>
                <a:gd name="connsiteY39" fmla="*/ 1448925 h 1740760"/>
                <a:gd name="connsiteX40" fmla="*/ 1312981 w 1740762"/>
                <a:gd name="connsiteY40" fmla="*/ 1462328 h 1740760"/>
                <a:gd name="connsiteX41" fmla="*/ 1229762 w 1740762"/>
                <a:gd name="connsiteY41" fmla="*/ 1515571 h 1740760"/>
                <a:gd name="connsiteX42" fmla="*/ 1282102 w 1740762"/>
                <a:gd name="connsiteY42" fmla="*/ 1641932 h 1740760"/>
                <a:gd name="connsiteX43" fmla="*/ 1124821 w 1740762"/>
                <a:gd name="connsiteY43" fmla="*/ 1707080 h 1740760"/>
                <a:gd name="connsiteX44" fmla="*/ 1073151 w 1740762"/>
                <a:gd name="connsiteY44" fmla="*/ 1582339 h 1740760"/>
                <a:gd name="connsiteX45" fmla="*/ 1048108 w 1740762"/>
                <a:gd name="connsiteY45" fmla="*/ 1589775 h 1740760"/>
                <a:gd name="connsiteX46" fmla="*/ 958498 w 1740762"/>
                <a:gd name="connsiteY46" fmla="*/ 1606649 h 1740760"/>
                <a:gd name="connsiteX47" fmla="*/ 955501 w 1740762"/>
                <a:gd name="connsiteY47" fmla="*/ 1606835 h 1740760"/>
                <a:gd name="connsiteX48" fmla="*/ 955501 w 1740762"/>
                <a:gd name="connsiteY48" fmla="*/ 1740760 h 1740760"/>
                <a:gd name="connsiteX49" fmla="*/ 785261 w 1740762"/>
                <a:gd name="connsiteY49" fmla="*/ 1740760 h 1740760"/>
                <a:gd name="connsiteX50" fmla="*/ 785261 w 1740762"/>
                <a:gd name="connsiteY50" fmla="*/ 1607939 h 1740760"/>
                <a:gd name="connsiteX51" fmla="*/ 715891 w 1740762"/>
                <a:gd name="connsiteY51" fmla="*/ 1597352 h 1740760"/>
                <a:gd name="connsiteX52" fmla="*/ 666516 w 1740762"/>
                <a:gd name="connsiteY52" fmla="*/ 1584982 h 1740760"/>
                <a:gd name="connsiteX53" fmla="*/ 615942 w 1740762"/>
                <a:gd name="connsiteY53" fmla="*/ 1707080 h 1740760"/>
                <a:gd name="connsiteX54" fmla="*/ 458661 w 1740762"/>
                <a:gd name="connsiteY54" fmla="*/ 1641932 h 1740760"/>
                <a:gd name="connsiteX55" fmla="*/ 508928 w 1740762"/>
                <a:gd name="connsiteY55" fmla="*/ 1520575 h 1740760"/>
                <a:gd name="connsiteX56" fmla="*/ 480660 w 1740762"/>
                <a:gd name="connsiteY56" fmla="*/ 1504999 h 1740760"/>
                <a:gd name="connsiteX57" fmla="*/ 407307 w 1740762"/>
                <a:gd name="connsiteY57" fmla="*/ 1453832 h 1740760"/>
                <a:gd name="connsiteX58" fmla="*/ 315118 w 1740762"/>
                <a:gd name="connsiteY58" fmla="*/ 1546021 h 1740760"/>
                <a:gd name="connsiteX59" fmla="*/ 194740 w 1740762"/>
                <a:gd name="connsiteY59" fmla="*/ 1425643 h 1740760"/>
                <a:gd name="connsiteX60" fmla="*/ 286894 w 1740762"/>
                <a:gd name="connsiteY60" fmla="*/ 1333489 h 1740760"/>
                <a:gd name="connsiteX61" fmla="*/ 273491 w 1740762"/>
                <a:gd name="connsiteY61" fmla="*/ 1317922 h 1740760"/>
                <a:gd name="connsiteX62" fmla="*/ 218783 w 1740762"/>
                <a:gd name="connsiteY62" fmla="*/ 1232414 h 1740760"/>
                <a:gd name="connsiteX63" fmla="*/ 98828 w 1740762"/>
                <a:gd name="connsiteY63" fmla="*/ 1282101 h 1740760"/>
                <a:gd name="connsiteX64" fmla="*/ 33680 w 1740762"/>
                <a:gd name="connsiteY64" fmla="*/ 1124819 h 1740760"/>
                <a:gd name="connsiteX65" fmla="*/ 152714 w 1740762"/>
                <a:gd name="connsiteY65" fmla="*/ 1075514 h 1740760"/>
                <a:gd name="connsiteX66" fmla="*/ 146043 w 1740762"/>
                <a:gd name="connsiteY66" fmla="*/ 1053048 h 1740760"/>
                <a:gd name="connsiteX67" fmla="*/ 129170 w 1740762"/>
                <a:gd name="connsiteY67" fmla="*/ 963438 h 1740760"/>
                <a:gd name="connsiteX68" fmla="*/ 128677 w 1740762"/>
                <a:gd name="connsiteY68" fmla="*/ 955500 h 1740760"/>
                <a:gd name="connsiteX69" fmla="*/ 0 w 1740762"/>
                <a:gd name="connsiteY69" fmla="*/ 955500 h 1740760"/>
                <a:gd name="connsiteX70" fmla="*/ 0 w 1740762"/>
                <a:gd name="connsiteY70" fmla="*/ 785260 h 1740760"/>
                <a:gd name="connsiteX71" fmla="*/ 128814 w 1740762"/>
                <a:gd name="connsiteY71" fmla="*/ 785260 h 1740760"/>
                <a:gd name="connsiteX72" fmla="*/ 134981 w 1740762"/>
                <a:gd name="connsiteY72" fmla="*/ 739025 h 1740760"/>
                <a:gd name="connsiteX73" fmla="*/ 147040 w 1740762"/>
                <a:gd name="connsiteY73" fmla="*/ 683819 h 1740760"/>
                <a:gd name="connsiteX74" fmla="*/ 152622 w 1740762"/>
                <a:gd name="connsiteY74" fmla="*/ 665208 h 1740760"/>
                <a:gd name="connsiteX75" fmla="*/ 33680 w 1740762"/>
                <a:gd name="connsiteY75" fmla="*/ 615940 h 1740760"/>
                <a:gd name="connsiteX76" fmla="*/ 98828 w 1740762"/>
                <a:gd name="connsiteY76" fmla="*/ 458659 h 1740760"/>
                <a:gd name="connsiteX77" fmla="*/ 219054 w 1740762"/>
                <a:gd name="connsiteY77" fmla="*/ 508459 h 1740760"/>
                <a:gd name="connsiteX78" fmla="*/ 264199 w 1740762"/>
                <a:gd name="connsiteY78" fmla="*/ 435381 h 1740760"/>
                <a:gd name="connsiteX79" fmla="*/ 286732 w 1740762"/>
                <a:gd name="connsiteY79" fmla="*/ 407109 h 1740760"/>
                <a:gd name="connsiteX80" fmla="*/ 194740 w 1740762"/>
                <a:gd name="connsiteY80" fmla="*/ 315117 h 1740760"/>
                <a:gd name="connsiteX81" fmla="*/ 315118 w 1740762"/>
                <a:gd name="connsiteY81" fmla="*/ 194739 h 1740760"/>
                <a:gd name="connsiteX82" fmla="*/ 407197 w 1740762"/>
                <a:gd name="connsiteY82" fmla="*/ 286817 h 1740760"/>
                <a:gd name="connsiteX83" fmla="*/ 460791 w 1740762"/>
                <a:gd name="connsiteY83" fmla="*/ 248268 h 1740760"/>
                <a:gd name="connsiteX84" fmla="*/ 508858 w 1740762"/>
                <a:gd name="connsiteY84" fmla="*/ 220014 h 1740760"/>
                <a:gd name="connsiteX85" fmla="*/ 458661 w 1740762"/>
                <a:gd name="connsiteY85" fmla="*/ 98828 h 1740760"/>
                <a:gd name="connsiteX86" fmla="*/ 615942 w 1740762"/>
                <a:gd name="connsiteY86" fmla="*/ 33679 h 1740760"/>
                <a:gd name="connsiteX87" fmla="*/ 666597 w 1740762"/>
                <a:gd name="connsiteY87" fmla="*/ 155970 h 1740760"/>
                <a:gd name="connsiteX88" fmla="*/ 715891 w 1740762"/>
                <a:gd name="connsiteY88" fmla="*/ 143408 h 1740760"/>
                <a:gd name="connsiteX89" fmla="*/ 785261 w 1740762"/>
                <a:gd name="connsiteY89" fmla="*/ 132820 h 174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740762" h="1740760">
                  <a:moveTo>
                    <a:pt x="870381" y="422211"/>
                  </a:moveTo>
                  <a:cubicBezTo>
                    <a:pt x="622864" y="422211"/>
                    <a:pt x="422212" y="622863"/>
                    <a:pt x="422212" y="870380"/>
                  </a:cubicBezTo>
                  <a:cubicBezTo>
                    <a:pt x="422212" y="1117897"/>
                    <a:pt x="622864" y="1318549"/>
                    <a:pt x="870381" y="1318549"/>
                  </a:cubicBezTo>
                  <a:cubicBezTo>
                    <a:pt x="1117898" y="1318549"/>
                    <a:pt x="1318550" y="1117897"/>
                    <a:pt x="1318550" y="870380"/>
                  </a:cubicBezTo>
                  <a:cubicBezTo>
                    <a:pt x="1318550" y="622863"/>
                    <a:pt x="1117898" y="422211"/>
                    <a:pt x="870381" y="422211"/>
                  </a:cubicBezTo>
                  <a:close/>
                  <a:moveTo>
                    <a:pt x="785261" y="0"/>
                  </a:moveTo>
                  <a:lnTo>
                    <a:pt x="955501" y="0"/>
                  </a:lnTo>
                  <a:lnTo>
                    <a:pt x="955501" y="134329"/>
                  </a:lnTo>
                  <a:lnTo>
                    <a:pt x="1014988" y="143408"/>
                  </a:lnTo>
                  <a:lnTo>
                    <a:pt x="1073317" y="158020"/>
                  </a:lnTo>
                  <a:lnTo>
                    <a:pt x="1124821" y="33680"/>
                  </a:lnTo>
                  <a:lnTo>
                    <a:pt x="1282102" y="98828"/>
                  </a:lnTo>
                  <a:lnTo>
                    <a:pt x="1229998" y="224619"/>
                  </a:lnTo>
                  <a:lnTo>
                    <a:pt x="1250218" y="235760"/>
                  </a:lnTo>
                  <a:cubicBezTo>
                    <a:pt x="1276992" y="252029"/>
                    <a:pt x="1302655" y="269943"/>
                    <a:pt x="1327066" y="289364"/>
                  </a:cubicBezTo>
                  <a:lnTo>
                    <a:pt x="1329143" y="291241"/>
                  </a:lnTo>
                  <a:lnTo>
                    <a:pt x="1425645" y="194739"/>
                  </a:lnTo>
                  <a:lnTo>
                    <a:pt x="1546022" y="315117"/>
                  </a:lnTo>
                  <a:lnTo>
                    <a:pt x="1448558" y="412582"/>
                  </a:lnTo>
                  <a:lnTo>
                    <a:pt x="1457388" y="422838"/>
                  </a:lnTo>
                  <a:lnTo>
                    <a:pt x="1514167" y="511583"/>
                  </a:lnTo>
                  <a:lnTo>
                    <a:pt x="1641935" y="458659"/>
                  </a:lnTo>
                  <a:lnTo>
                    <a:pt x="1707082" y="615941"/>
                  </a:lnTo>
                  <a:lnTo>
                    <a:pt x="1579247" y="668892"/>
                  </a:lnTo>
                  <a:lnTo>
                    <a:pt x="1584835" y="687711"/>
                  </a:lnTo>
                  <a:cubicBezTo>
                    <a:pt x="1592232" y="716929"/>
                    <a:pt x="1597895" y="746838"/>
                    <a:pt x="1601709" y="777321"/>
                  </a:cubicBezTo>
                  <a:lnTo>
                    <a:pt x="1602202" y="785260"/>
                  </a:lnTo>
                  <a:lnTo>
                    <a:pt x="1740762" y="785260"/>
                  </a:lnTo>
                  <a:lnTo>
                    <a:pt x="1740762" y="955500"/>
                  </a:lnTo>
                  <a:lnTo>
                    <a:pt x="1602244" y="955500"/>
                  </a:lnTo>
                  <a:lnTo>
                    <a:pt x="1592412" y="1019928"/>
                  </a:lnTo>
                  <a:lnTo>
                    <a:pt x="1579385" y="1071925"/>
                  </a:lnTo>
                  <a:lnTo>
                    <a:pt x="1707082" y="1124819"/>
                  </a:lnTo>
                  <a:lnTo>
                    <a:pt x="1641935" y="1282101"/>
                  </a:lnTo>
                  <a:lnTo>
                    <a:pt x="1514336" y="1229247"/>
                  </a:lnTo>
                  <a:lnTo>
                    <a:pt x="1500059" y="1255158"/>
                  </a:lnTo>
                  <a:lnTo>
                    <a:pt x="1448892" y="1328512"/>
                  </a:lnTo>
                  <a:lnTo>
                    <a:pt x="1546022" y="1425643"/>
                  </a:lnTo>
                  <a:lnTo>
                    <a:pt x="1425645" y="1546021"/>
                  </a:lnTo>
                  <a:lnTo>
                    <a:pt x="1328549" y="1448925"/>
                  </a:lnTo>
                  <a:lnTo>
                    <a:pt x="1312981" y="1462328"/>
                  </a:lnTo>
                  <a:lnTo>
                    <a:pt x="1229762" y="1515571"/>
                  </a:lnTo>
                  <a:lnTo>
                    <a:pt x="1282102" y="1641932"/>
                  </a:lnTo>
                  <a:lnTo>
                    <a:pt x="1124821" y="1707080"/>
                  </a:lnTo>
                  <a:lnTo>
                    <a:pt x="1073151" y="1582339"/>
                  </a:lnTo>
                  <a:lnTo>
                    <a:pt x="1048108" y="1589775"/>
                  </a:lnTo>
                  <a:cubicBezTo>
                    <a:pt x="1018890" y="1597172"/>
                    <a:pt x="988981" y="1602835"/>
                    <a:pt x="958498" y="1606649"/>
                  </a:cubicBezTo>
                  <a:lnTo>
                    <a:pt x="955501" y="1606835"/>
                  </a:lnTo>
                  <a:lnTo>
                    <a:pt x="955501" y="1740760"/>
                  </a:lnTo>
                  <a:lnTo>
                    <a:pt x="785261" y="1740760"/>
                  </a:lnTo>
                  <a:lnTo>
                    <a:pt x="785261" y="1607939"/>
                  </a:lnTo>
                  <a:lnTo>
                    <a:pt x="715891" y="1597352"/>
                  </a:lnTo>
                  <a:lnTo>
                    <a:pt x="666516" y="1584982"/>
                  </a:lnTo>
                  <a:lnTo>
                    <a:pt x="615942" y="1707080"/>
                  </a:lnTo>
                  <a:lnTo>
                    <a:pt x="458661" y="1641932"/>
                  </a:lnTo>
                  <a:lnTo>
                    <a:pt x="508928" y="1520575"/>
                  </a:lnTo>
                  <a:lnTo>
                    <a:pt x="480660" y="1504999"/>
                  </a:lnTo>
                  <a:lnTo>
                    <a:pt x="407307" y="1453832"/>
                  </a:lnTo>
                  <a:lnTo>
                    <a:pt x="315118" y="1546021"/>
                  </a:lnTo>
                  <a:lnTo>
                    <a:pt x="194740" y="1425643"/>
                  </a:lnTo>
                  <a:lnTo>
                    <a:pt x="286894" y="1333489"/>
                  </a:lnTo>
                  <a:lnTo>
                    <a:pt x="273491" y="1317922"/>
                  </a:lnTo>
                  <a:lnTo>
                    <a:pt x="218783" y="1232414"/>
                  </a:lnTo>
                  <a:lnTo>
                    <a:pt x="98828" y="1282101"/>
                  </a:lnTo>
                  <a:lnTo>
                    <a:pt x="33680" y="1124819"/>
                  </a:lnTo>
                  <a:lnTo>
                    <a:pt x="152714" y="1075514"/>
                  </a:lnTo>
                  <a:lnTo>
                    <a:pt x="146043" y="1053048"/>
                  </a:lnTo>
                  <a:cubicBezTo>
                    <a:pt x="138647" y="1023830"/>
                    <a:pt x="132984" y="993922"/>
                    <a:pt x="129170" y="963438"/>
                  </a:cubicBezTo>
                  <a:lnTo>
                    <a:pt x="128677" y="955500"/>
                  </a:lnTo>
                  <a:lnTo>
                    <a:pt x="0" y="955500"/>
                  </a:lnTo>
                  <a:lnTo>
                    <a:pt x="0" y="785260"/>
                  </a:lnTo>
                  <a:lnTo>
                    <a:pt x="128814" y="785260"/>
                  </a:lnTo>
                  <a:lnTo>
                    <a:pt x="134981" y="739025"/>
                  </a:lnTo>
                  <a:cubicBezTo>
                    <a:pt x="138313" y="720372"/>
                    <a:pt x="142341" y="701961"/>
                    <a:pt x="147040" y="683819"/>
                  </a:cubicBezTo>
                  <a:lnTo>
                    <a:pt x="152622" y="665208"/>
                  </a:lnTo>
                  <a:lnTo>
                    <a:pt x="33680" y="615940"/>
                  </a:lnTo>
                  <a:lnTo>
                    <a:pt x="98828" y="458659"/>
                  </a:lnTo>
                  <a:lnTo>
                    <a:pt x="219054" y="508459"/>
                  </a:lnTo>
                  <a:lnTo>
                    <a:pt x="264199" y="435381"/>
                  </a:lnTo>
                  <a:lnTo>
                    <a:pt x="286732" y="407109"/>
                  </a:lnTo>
                  <a:lnTo>
                    <a:pt x="194740" y="315117"/>
                  </a:lnTo>
                  <a:lnTo>
                    <a:pt x="315118" y="194739"/>
                  </a:lnTo>
                  <a:lnTo>
                    <a:pt x="407197" y="286817"/>
                  </a:lnTo>
                  <a:lnTo>
                    <a:pt x="460791" y="248268"/>
                  </a:lnTo>
                  <a:lnTo>
                    <a:pt x="508858" y="220014"/>
                  </a:lnTo>
                  <a:lnTo>
                    <a:pt x="458661" y="98828"/>
                  </a:lnTo>
                  <a:lnTo>
                    <a:pt x="615942" y="33679"/>
                  </a:lnTo>
                  <a:lnTo>
                    <a:pt x="666597" y="155970"/>
                  </a:lnTo>
                  <a:lnTo>
                    <a:pt x="715891" y="143408"/>
                  </a:lnTo>
                  <a:lnTo>
                    <a:pt x="785261" y="1328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>
              <a:off x="6189737" y="815742"/>
              <a:ext cx="1569763" cy="1569761"/>
            </a:xfrm>
            <a:custGeom>
              <a:avLst/>
              <a:gdLst>
                <a:gd name="connsiteX0" fmla="*/ 870381 w 1740762"/>
                <a:gd name="connsiteY0" fmla="*/ 422211 h 1740760"/>
                <a:gd name="connsiteX1" fmla="*/ 422212 w 1740762"/>
                <a:gd name="connsiteY1" fmla="*/ 870380 h 1740760"/>
                <a:gd name="connsiteX2" fmla="*/ 870381 w 1740762"/>
                <a:gd name="connsiteY2" fmla="*/ 1318549 h 1740760"/>
                <a:gd name="connsiteX3" fmla="*/ 1318550 w 1740762"/>
                <a:gd name="connsiteY3" fmla="*/ 870380 h 1740760"/>
                <a:gd name="connsiteX4" fmla="*/ 870381 w 1740762"/>
                <a:gd name="connsiteY4" fmla="*/ 422211 h 1740760"/>
                <a:gd name="connsiteX5" fmla="*/ 785261 w 1740762"/>
                <a:gd name="connsiteY5" fmla="*/ 0 h 1740760"/>
                <a:gd name="connsiteX6" fmla="*/ 955501 w 1740762"/>
                <a:gd name="connsiteY6" fmla="*/ 0 h 1740760"/>
                <a:gd name="connsiteX7" fmla="*/ 955501 w 1740762"/>
                <a:gd name="connsiteY7" fmla="*/ 134329 h 1740760"/>
                <a:gd name="connsiteX8" fmla="*/ 1014988 w 1740762"/>
                <a:gd name="connsiteY8" fmla="*/ 143408 h 1740760"/>
                <a:gd name="connsiteX9" fmla="*/ 1073317 w 1740762"/>
                <a:gd name="connsiteY9" fmla="*/ 158020 h 1740760"/>
                <a:gd name="connsiteX10" fmla="*/ 1124821 w 1740762"/>
                <a:gd name="connsiteY10" fmla="*/ 33680 h 1740760"/>
                <a:gd name="connsiteX11" fmla="*/ 1282102 w 1740762"/>
                <a:gd name="connsiteY11" fmla="*/ 98828 h 1740760"/>
                <a:gd name="connsiteX12" fmla="*/ 1229998 w 1740762"/>
                <a:gd name="connsiteY12" fmla="*/ 224619 h 1740760"/>
                <a:gd name="connsiteX13" fmla="*/ 1250218 w 1740762"/>
                <a:gd name="connsiteY13" fmla="*/ 235760 h 1740760"/>
                <a:gd name="connsiteX14" fmla="*/ 1327066 w 1740762"/>
                <a:gd name="connsiteY14" fmla="*/ 289364 h 1740760"/>
                <a:gd name="connsiteX15" fmla="*/ 1329143 w 1740762"/>
                <a:gd name="connsiteY15" fmla="*/ 291241 h 1740760"/>
                <a:gd name="connsiteX16" fmla="*/ 1425645 w 1740762"/>
                <a:gd name="connsiteY16" fmla="*/ 194739 h 1740760"/>
                <a:gd name="connsiteX17" fmla="*/ 1546022 w 1740762"/>
                <a:gd name="connsiteY17" fmla="*/ 315117 h 1740760"/>
                <a:gd name="connsiteX18" fmla="*/ 1448558 w 1740762"/>
                <a:gd name="connsiteY18" fmla="*/ 412582 h 1740760"/>
                <a:gd name="connsiteX19" fmla="*/ 1457388 w 1740762"/>
                <a:gd name="connsiteY19" fmla="*/ 422838 h 1740760"/>
                <a:gd name="connsiteX20" fmla="*/ 1514167 w 1740762"/>
                <a:gd name="connsiteY20" fmla="*/ 511583 h 1740760"/>
                <a:gd name="connsiteX21" fmla="*/ 1641935 w 1740762"/>
                <a:gd name="connsiteY21" fmla="*/ 458659 h 1740760"/>
                <a:gd name="connsiteX22" fmla="*/ 1707082 w 1740762"/>
                <a:gd name="connsiteY22" fmla="*/ 615941 h 1740760"/>
                <a:gd name="connsiteX23" fmla="*/ 1579247 w 1740762"/>
                <a:gd name="connsiteY23" fmla="*/ 668892 h 1740760"/>
                <a:gd name="connsiteX24" fmla="*/ 1584835 w 1740762"/>
                <a:gd name="connsiteY24" fmla="*/ 687711 h 1740760"/>
                <a:gd name="connsiteX25" fmla="*/ 1601709 w 1740762"/>
                <a:gd name="connsiteY25" fmla="*/ 777321 h 1740760"/>
                <a:gd name="connsiteX26" fmla="*/ 1602202 w 1740762"/>
                <a:gd name="connsiteY26" fmla="*/ 785260 h 1740760"/>
                <a:gd name="connsiteX27" fmla="*/ 1740762 w 1740762"/>
                <a:gd name="connsiteY27" fmla="*/ 785260 h 1740760"/>
                <a:gd name="connsiteX28" fmla="*/ 1740762 w 1740762"/>
                <a:gd name="connsiteY28" fmla="*/ 955500 h 1740760"/>
                <a:gd name="connsiteX29" fmla="*/ 1602244 w 1740762"/>
                <a:gd name="connsiteY29" fmla="*/ 955500 h 1740760"/>
                <a:gd name="connsiteX30" fmla="*/ 1592412 w 1740762"/>
                <a:gd name="connsiteY30" fmla="*/ 1019928 h 1740760"/>
                <a:gd name="connsiteX31" fmla="*/ 1579385 w 1740762"/>
                <a:gd name="connsiteY31" fmla="*/ 1071925 h 1740760"/>
                <a:gd name="connsiteX32" fmla="*/ 1707082 w 1740762"/>
                <a:gd name="connsiteY32" fmla="*/ 1124819 h 1740760"/>
                <a:gd name="connsiteX33" fmla="*/ 1641935 w 1740762"/>
                <a:gd name="connsiteY33" fmla="*/ 1282101 h 1740760"/>
                <a:gd name="connsiteX34" fmla="*/ 1514336 w 1740762"/>
                <a:gd name="connsiteY34" fmla="*/ 1229247 h 1740760"/>
                <a:gd name="connsiteX35" fmla="*/ 1500059 w 1740762"/>
                <a:gd name="connsiteY35" fmla="*/ 1255158 h 1740760"/>
                <a:gd name="connsiteX36" fmla="*/ 1448892 w 1740762"/>
                <a:gd name="connsiteY36" fmla="*/ 1328512 h 1740760"/>
                <a:gd name="connsiteX37" fmla="*/ 1546022 w 1740762"/>
                <a:gd name="connsiteY37" fmla="*/ 1425643 h 1740760"/>
                <a:gd name="connsiteX38" fmla="*/ 1425645 w 1740762"/>
                <a:gd name="connsiteY38" fmla="*/ 1546021 h 1740760"/>
                <a:gd name="connsiteX39" fmla="*/ 1328549 w 1740762"/>
                <a:gd name="connsiteY39" fmla="*/ 1448925 h 1740760"/>
                <a:gd name="connsiteX40" fmla="*/ 1312981 w 1740762"/>
                <a:gd name="connsiteY40" fmla="*/ 1462328 h 1740760"/>
                <a:gd name="connsiteX41" fmla="*/ 1229762 w 1740762"/>
                <a:gd name="connsiteY41" fmla="*/ 1515571 h 1740760"/>
                <a:gd name="connsiteX42" fmla="*/ 1282102 w 1740762"/>
                <a:gd name="connsiteY42" fmla="*/ 1641932 h 1740760"/>
                <a:gd name="connsiteX43" fmla="*/ 1124821 w 1740762"/>
                <a:gd name="connsiteY43" fmla="*/ 1707080 h 1740760"/>
                <a:gd name="connsiteX44" fmla="*/ 1073151 w 1740762"/>
                <a:gd name="connsiteY44" fmla="*/ 1582339 h 1740760"/>
                <a:gd name="connsiteX45" fmla="*/ 1048108 w 1740762"/>
                <a:gd name="connsiteY45" fmla="*/ 1589775 h 1740760"/>
                <a:gd name="connsiteX46" fmla="*/ 958498 w 1740762"/>
                <a:gd name="connsiteY46" fmla="*/ 1606649 h 1740760"/>
                <a:gd name="connsiteX47" fmla="*/ 955501 w 1740762"/>
                <a:gd name="connsiteY47" fmla="*/ 1606835 h 1740760"/>
                <a:gd name="connsiteX48" fmla="*/ 955501 w 1740762"/>
                <a:gd name="connsiteY48" fmla="*/ 1740760 h 1740760"/>
                <a:gd name="connsiteX49" fmla="*/ 785261 w 1740762"/>
                <a:gd name="connsiteY49" fmla="*/ 1740760 h 1740760"/>
                <a:gd name="connsiteX50" fmla="*/ 785261 w 1740762"/>
                <a:gd name="connsiteY50" fmla="*/ 1607939 h 1740760"/>
                <a:gd name="connsiteX51" fmla="*/ 715891 w 1740762"/>
                <a:gd name="connsiteY51" fmla="*/ 1597352 h 1740760"/>
                <a:gd name="connsiteX52" fmla="*/ 666516 w 1740762"/>
                <a:gd name="connsiteY52" fmla="*/ 1584982 h 1740760"/>
                <a:gd name="connsiteX53" fmla="*/ 615942 w 1740762"/>
                <a:gd name="connsiteY53" fmla="*/ 1707080 h 1740760"/>
                <a:gd name="connsiteX54" fmla="*/ 458661 w 1740762"/>
                <a:gd name="connsiteY54" fmla="*/ 1641932 h 1740760"/>
                <a:gd name="connsiteX55" fmla="*/ 508928 w 1740762"/>
                <a:gd name="connsiteY55" fmla="*/ 1520575 h 1740760"/>
                <a:gd name="connsiteX56" fmla="*/ 480660 w 1740762"/>
                <a:gd name="connsiteY56" fmla="*/ 1504999 h 1740760"/>
                <a:gd name="connsiteX57" fmla="*/ 407307 w 1740762"/>
                <a:gd name="connsiteY57" fmla="*/ 1453832 h 1740760"/>
                <a:gd name="connsiteX58" fmla="*/ 315118 w 1740762"/>
                <a:gd name="connsiteY58" fmla="*/ 1546021 h 1740760"/>
                <a:gd name="connsiteX59" fmla="*/ 194740 w 1740762"/>
                <a:gd name="connsiteY59" fmla="*/ 1425643 h 1740760"/>
                <a:gd name="connsiteX60" fmla="*/ 286894 w 1740762"/>
                <a:gd name="connsiteY60" fmla="*/ 1333489 h 1740760"/>
                <a:gd name="connsiteX61" fmla="*/ 273491 w 1740762"/>
                <a:gd name="connsiteY61" fmla="*/ 1317922 h 1740760"/>
                <a:gd name="connsiteX62" fmla="*/ 218783 w 1740762"/>
                <a:gd name="connsiteY62" fmla="*/ 1232414 h 1740760"/>
                <a:gd name="connsiteX63" fmla="*/ 98828 w 1740762"/>
                <a:gd name="connsiteY63" fmla="*/ 1282101 h 1740760"/>
                <a:gd name="connsiteX64" fmla="*/ 33680 w 1740762"/>
                <a:gd name="connsiteY64" fmla="*/ 1124819 h 1740760"/>
                <a:gd name="connsiteX65" fmla="*/ 152714 w 1740762"/>
                <a:gd name="connsiteY65" fmla="*/ 1075514 h 1740760"/>
                <a:gd name="connsiteX66" fmla="*/ 146043 w 1740762"/>
                <a:gd name="connsiteY66" fmla="*/ 1053048 h 1740760"/>
                <a:gd name="connsiteX67" fmla="*/ 129170 w 1740762"/>
                <a:gd name="connsiteY67" fmla="*/ 963438 h 1740760"/>
                <a:gd name="connsiteX68" fmla="*/ 128677 w 1740762"/>
                <a:gd name="connsiteY68" fmla="*/ 955500 h 1740760"/>
                <a:gd name="connsiteX69" fmla="*/ 0 w 1740762"/>
                <a:gd name="connsiteY69" fmla="*/ 955500 h 1740760"/>
                <a:gd name="connsiteX70" fmla="*/ 0 w 1740762"/>
                <a:gd name="connsiteY70" fmla="*/ 785260 h 1740760"/>
                <a:gd name="connsiteX71" fmla="*/ 128814 w 1740762"/>
                <a:gd name="connsiteY71" fmla="*/ 785260 h 1740760"/>
                <a:gd name="connsiteX72" fmla="*/ 134981 w 1740762"/>
                <a:gd name="connsiteY72" fmla="*/ 739025 h 1740760"/>
                <a:gd name="connsiteX73" fmla="*/ 147040 w 1740762"/>
                <a:gd name="connsiteY73" fmla="*/ 683819 h 1740760"/>
                <a:gd name="connsiteX74" fmla="*/ 152622 w 1740762"/>
                <a:gd name="connsiteY74" fmla="*/ 665208 h 1740760"/>
                <a:gd name="connsiteX75" fmla="*/ 33680 w 1740762"/>
                <a:gd name="connsiteY75" fmla="*/ 615940 h 1740760"/>
                <a:gd name="connsiteX76" fmla="*/ 98828 w 1740762"/>
                <a:gd name="connsiteY76" fmla="*/ 458659 h 1740760"/>
                <a:gd name="connsiteX77" fmla="*/ 219054 w 1740762"/>
                <a:gd name="connsiteY77" fmla="*/ 508459 h 1740760"/>
                <a:gd name="connsiteX78" fmla="*/ 264199 w 1740762"/>
                <a:gd name="connsiteY78" fmla="*/ 435381 h 1740760"/>
                <a:gd name="connsiteX79" fmla="*/ 286732 w 1740762"/>
                <a:gd name="connsiteY79" fmla="*/ 407109 h 1740760"/>
                <a:gd name="connsiteX80" fmla="*/ 194740 w 1740762"/>
                <a:gd name="connsiteY80" fmla="*/ 315117 h 1740760"/>
                <a:gd name="connsiteX81" fmla="*/ 315118 w 1740762"/>
                <a:gd name="connsiteY81" fmla="*/ 194739 h 1740760"/>
                <a:gd name="connsiteX82" fmla="*/ 407197 w 1740762"/>
                <a:gd name="connsiteY82" fmla="*/ 286817 h 1740760"/>
                <a:gd name="connsiteX83" fmla="*/ 460791 w 1740762"/>
                <a:gd name="connsiteY83" fmla="*/ 248268 h 1740760"/>
                <a:gd name="connsiteX84" fmla="*/ 508858 w 1740762"/>
                <a:gd name="connsiteY84" fmla="*/ 220014 h 1740760"/>
                <a:gd name="connsiteX85" fmla="*/ 458661 w 1740762"/>
                <a:gd name="connsiteY85" fmla="*/ 98828 h 1740760"/>
                <a:gd name="connsiteX86" fmla="*/ 615942 w 1740762"/>
                <a:gd name="connsiteY86" fmla="*/ 33679 h 1740760"/>
                <a:gd name="connsiteX87" fmla="*/ 666597 w 1740762"/>
                <a:gd name="connsiteY87" fmla="*/ 155970 h 1740760"/>
                <a:gd name="connsiteX88" fmla="*/ 715891 w 1740762"/>
                <a:gd name="connsiteY88" fmla="*/ 143408 h 1740760"/>
                <a:gd name="connsiteX89" fmla="*/ 785261 w 1740762"/>
                <a:gd name="connsiteY89" fmla="*/ 132820 h 174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740762" h="1740760">
                  <a:moveTo>
                    <a:pt x="870381" y="422211"/>
                  </a:moveTo>
                  <a:cubicBezTo>
                    <a:pt x="622864" y="422211"/>
                    <a:pt x="422212" y="622863"/>
                    <a:pt x="422212" y="870380"/>
                  </a:cubicBezTo>
                  <a:cubicBezTo>
                    <a:pt x="422212" y="1117897"/>
                    <a:pt x="622864" y="1318549"/>
                    <a:pt x="870381" y="1318549"/>
                  </a:cubicBezTo>
                  <a:cubicBezTo>
                    <a:pt x="1117898" y="1318549"/>
                    <a:pt x="1318550" y="1117897"/>
                    <a:pt x="1318550" y="870380"/>
                  </a:cubicBezTo>
                  <a:cubicBezTo>
                    <a:pt x="1318550" y="622863"/>
                    <a:pt x="1117898" y="422211"/>
                    <a:pt x="870381" y="422211"/>
                  </a:cubicBezTo>
                  <a:close/>
                  <a:moveTo>
                    <a:pt x="785261" y="0"/>
                  </a:moveTo>
                  <a:lnTo>
                    <a:pt x="955501" y="0"/>
                  </a:lnTo>
                  <a:lnTo>
                    <a:pt x="955501" y="134329"/>
                  </a:lnTo>
                  <a:lnTo>
                    <a:pt x="1014988" y="143408"/>
                  </a:lnTo>
                  <a:lnTo>
                    <a:pt x="1073317" y="158020"/>
                  </a:lnTo>
                  <a:lnTo>
                    <a:pt x="1124821" y="33680"/>
                  </a:lnTo>
                  <a:lnTo>
                    <a:pt x="1282102" y="98828"/>
                  </a:lnTo>
                  <a:lnTo>
                    <a:pt x="1229998" y="224619"/>
                  </a:lnTo>
                  <a:lnTo>
                    <a:pt x="1250218" y="235760"/>
                  </a:lnTo>
                  <a:cubicBezTo>
                    <a:pt x="1276992" y="252029"/>
                    <a:pt x="1302655" y="269943"/>
                    <a:pt x="1327066" y="289364"/>
                  </a:cubicBezTo>
                  <a:lnTo>
                    <a:pt x="1329143" y="291241"/>
                  </a:lnTo>
                  <a:lnTo>
                    <a:pt x="1425645" y="194739"/>
                  </a:lnTo>
                  <a:lnTo>
                    <a:pt x="1546022" y="315117"/>
                  </a:lnTo>
                  <a:lnTo>
                    <a:pt x="1448558" y="412582"/>
                  </a:lnTo>
                  <a:lnTo>
                    <a:pt x="1457388" y="422838"/>
                  </a:lnTo>
                  <a:lnTo>
                    <a:pt x="1514167" y="511583"/>
                  </a:lnTo>
                  <a:lnTo>
                    <a:pt x="1641935" y="458659"/>
                  </a:lnTo>
                  <a:lnTo>
                    <a:pt x="1707082" y="615941"/>
                  </a:lnTo>
                  <a:lnTo>
                    <a:pt x="1579247" y="668892"/>
                  </a:lnTo>
                  <a:lnTo>
                    <a:pt x="1584835" y="687711"/>
                  </a:lnTo>
                  <a:cubicBezTo>
                    <a:pt x="1592232" y="716929"/>
                    <a:pt x="1597895" y="746838"/>
                    <a:pt x="1601709" y="777321"/>
                  </a:cubicBezTo>
                  <a:lnTo>
                    <a:pt x="1602202" y="785260"/>
                  </a:lnTo>
                  <a:lnTo>
                    <a:pt x="1740762" y="785260"/>
                  </a:lnTo>
                  <a:lnTo>
                    <a:pt x="1740762" y="955500"/>
                  </a:lnTo>
                  <a:lnTo>
                    <a:pt x="1602244" y="955500"/>
                  </a:lnTo>
                  <a:lnTo>
                    <a:pt x="1592412" y="1019928"/>
                  </a:lnTo>
                  <a:lnTo>
                    <a:pt x="1579385" y="1071925"/>
                  </a:lnTo>
                  <a:lnTo>
                    <a:pt x="1707082" y="1124819"/>
                  </a:lnTo>
                  <a:lnTo>
                    <a:pt x="1641935" y="1282101"/>
                  </a:lnTo>
                  <a:lnTo>
                    <a:pt x="1514336" y="1229247"/>
                  </a:lnTo>
                  <a:lnTo>
                    <a:pt x="1500059" y="1255158"/>
                  </a:lnTo>
                  <a:lnTo>
                    <a:pt x="1448892" y="1328512"/>
                  </a:lnTo>
                  <a:lnTo>
                    <a:pt x="1546022" y="1425643"/>
                  </a:lnTo>
                  <a:lnTo>
                    <a:pt x="1425645" y="1546021"/>
                  </a:lnTo>
                  <a:lnTo>
                    <a:pt x="1328549" y="1448925"/>
                  </a:lnTo>
                  <a:lnTo>
                    <a:pt x="1312981" y="1462328"/>
                  </a:lnTo>
                  <a:lnTo>
                    <a:pt x="1229762" y="1515571"/>
                  </a:lnTo>
                  <a:lnTo>
                    <a:pt x="1282102" y="1641932"/>
                  </a:lnTo>
                  <a:lnTo>
                    <a:pt x="1124821" y="1707080"/>
                  </a:lnTo>
                  <a:lnTo>
                    <a:pt x="1073151" y="1582339"/>
                  </a:lnTo>
                  <a:lnTo>
                    <a:pt x="1048108" y="1589775"/>
                  </a:lnTo>
                  <a:cubicBezTo>
                    <a:pt x="1018890" y="1597172"/>
                    <a:pt x="988981" y="1602835"/>
                    <a:pt x="958498" y="1606649"/>
                  </a:cubicBezTo>
                  <a:lnTo>
                    <a:pt x="955501" y="1606835"/>
                  </a:lnTo>
                  <a:lnTo>
                    <a:pt x="955501" y="1740760"/>
                  </a:lnTo>
                  <a:lnTo>
                    <a:pt x="785261" y="1740760"/>
                  </a:lnTo>
                  <a:lnTo>
                    <a:pt x="785261" y="1607939"/>
                  </a:lnTo>
                  <a:lnTo>
                    <a:pt x="715891" y="1597352"/>
                  </a:lnTo>
                  <a:lnTo>
                    <a:pt x="666516" y="1584982"/>
                  </a:lnTo>
                  <a:lnTo>
                    <a:pt x="615942" y="1707080"/>
                  </a:lnTo>
                  <a:lnTo>
                    <a:pt x="458661" y="1641932"/>
                  </a:lnTo>
                  <a:lnTo>
                    <a:pt x="508928" y="1520575"/>
                  </a:lnTo>
                  <a:lnTo>
                    <a:pt x="480660" y="1504999"/>
                  </a:lnTo>
                  <a:lnTo>
                    <a:pt x="407307" y="1453832"/>
                  </a:lnTo>
                  <a:lnTo>
                    <a:pt x="315118" y="1546021"/>
                  </a:lnTo>
                  <a:lnTo>
                    <a:pt x="194740" y="1425643"/>
                  </a:lnTo>
                  <a:lnTo>
                    <a:pt x="286894" y="1333489"/>
                  </a:lnTo>
                  <a:lnTo>
                    <a:pt x="273491" y="1317922"/>
                  </a:lnTo>
                  <a:lnTo>
                    <a:pt x="218783" y="1232414"/>
                  </a:lnTo>
                  <a:lnTo>
                    <a:pt x="98828" y="1282101"/>
                  </a:lnTo>
                  <a:lnTo>
                    <a:pt x="33680" y="1124819"/>
                  </a:lnTo>
                  <a:lnTo>
                    <a:pt x="152714" y="1075514"/>
                  </a:lnTo>
                  <a:lnTo>
                    <a:pt x="146043" y="1053048"/>
                  </a:lnTo>
                  <a:cubicBezTo>
                    <a:pt x="138647" y="1023830"/>
                    <a:pt x="132984" y="993922"/>
                    <a:pt x="129170" y="963438"/>
                  </a:cubicBezTo>
                  <a:lnTo>
                    <a:pt x="128677" y="955500"/>
                  </a:lnTo>
                  <a:lnTo>
                    <a:pt x="0" y="955500"/>
                  </a:lnTo>
                  <a:lnTo>
                    <a:pt x="0" y="785260"/>
                  </a:lnTo>
                  <a:lnTo>
                    <a:pt x="128814" y="785260"/>
                  </a:lnTo>
                  <a:lnTo>
                    <a:pt x="134981" y="739025"/>
                  </a:lnTo>
                  <a:cubicBezTo>
                    <a:pt x="138313" y="720372"/>
                    <a:pt x="142341" y="701961"/>
                    <a:pt x="147040" y="683819"/>
                  </a:cubicBezTo>
                  <a:lnTo>
                    <a:pt x="152622" y="665208"/>
                  </a:lnTo>
                  <a:lnTo>
                    <a:pt x="33680" y="615940"/>
                  </a:lnTo>
                  <a:lnTo>
                    <a:pt x="98828" y="458659"/>
                  </a:lnTo>
                  <a:lnTo>
                    <a:pt x="219054" y="508459"/>
                  </a:lnTo>
                  <a:lnTo>
                    <a:pt x="264199" y="435381"/>
                  </a:lnTo>
                  <a:lnTo>
                    <a:pt x="286732" y="407109"/>
                  </a:lnTo>
                  <a:lnTo>
                    <a:pt x="194740" y="315117"/>
                  </a:lnTo>
                  <a:lnTo>
                    <a:pt x="315118" y="194739"/>
                  </a:lnTo>
                  <a:lnTo>
                    <a:pt x="407197" y="286817"/>
                  </a:lnTo>
                  <a:lnTo>
                    <a:pt x="460791" y="248268"/>
                  </a:lnTo>
                  <a:lnTo>
                    <a:pt x="508858" y="220014"/>
                  </a:lnTo>
                  <a:lnTo>
                    <a:pt x="458661" y="98828"/>
                  </a:lnTo>
                  <a:lnTo>
                    <a:pt x="615942" y="33679"/>
                  </a:lnTo>
                  <a:lnTo>
                    <a:pt x="666597" y="155970"/>
                  </a:lnTo>
                  <a:lnTo>
                    <a:pt x="715891" y="143408"/>
                  </a:lnTo>
                  <a:lnTo>
                    <a:pt x="785261" y="1328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5" name="任意多边形 24"/>
            <p:cNvSpPr/>
            <p:nvPr/>
          </p:nvSpPr>
          <p:spPr>
            <a:xfrm>
              <a:off x="5248158" y="1719896"/>
              <a:ext cx="1708759" cy="1708757"/>
            </a:xfrm>
            <a:custGeom>
              <a:avLst/>
              <a:gdLst>
                <a:gd name="connsiteX0" fmla="*/ 870381 w 1740762"/>
                <a:gd name="connsiteY0" fmla="*/ 422211 h 1740760"/>
                <a:gd name="connsiteX1" fmla="*/ 422212 w 1740762"/>
                <a:gd name="connsiteY1" fmla="*/ 870380 h 1740760"/>
                <a:gd name="connsiteX2" fmla="*/ 870381 w 1740762"/>
                <a:gd name="connsiteY2" fmla="*/ 1318549 h 1740760"/>
                <a:gd name="connsiteX3" fmla="*/ 1318550 w 1740762"/>
                <a:gd name="connsiteY3" fmla="*/ 870380 h 1740760"/>
                <a:gd name="connsiteX4" fmla="*/ 870381 w 1740762"/>
                <a:gd name="connsiteY4" fmla="*/ 422211 h 1740760"/>
                <a:gd name="connsiteX5" fmla="*/ 785261 w 1740762"/>
                <a:gd name="connsiteY5" fmla="*/ 0 h 1740760"/>
                <a:gd name="connsiteX6" fmla="*/ 955501 w 1740762"/>
                <a:gd name="connsiteY6" fmla="*/ 0 h 1740760"/>
                <a:gd name="connsiteX7" fmla="*/ 955501 w 1740762"/>
                <a:gd name="connsiteY7" fmla="*/ 134329 h 1740760"/>
                <a:gd name="connsiteX8" fmla="*/ 1014988 w 1740762"/>
                <a:gd name="connsiteY8" fmla="*/ 143408 h 1740760"/>
                <a:gd name="connsiteX9" fmla="*/ 1073317 w 1740762"/>
                <a:gd name="connsiteY9" fmla="*/ 158020 h 1740760"/>
                <a:gd name="connsiteX10" fmla="*/ 1124821 w 1740762"/>
                <a:gd name="connsiteY10" fmla="*/ 33680 h 1740760"/>
                <a:gd name="connsiteX11" fmla="*/ 1282102 w 1740762"/>
                <a:gd name="connsiteY11" fmla="*/ 98828 h 1740760"/>
                <a:gd name="connsiteX12" fmla="*/ 1229998 w 1740762"/>
                <a:gd name="connsiteY12" fmla="*/ 224619 h 1740760"/>
                <a:gd name="connsiteX13" fmla="*/ 1250218 w 1740762"/>
                <a:gd name="connsiteY13" fmla="*/ 235760 h 1740760"/>
                <a:gd name="connsiteX14" fmla="*/ 1327066 w 1740762"/>
                <a:gd name="connsiteY14" fmla="*/ 289364 h 1740760"/>
                <a:gd name="connsiteX15" fmla="*/ 1329143 w 1740762"/>
                <a:gd name="connsiteY15" fmla="*/ 291241 h 1740760"/>
                <a:gd name="connsiteX16" fmla="*/ 1425645 w 1740762"/>
                <a:gd name="connsiteY16" fmla="*/ 194739 h 1740760"/>
                <a:gd name="connsiteX17" fmla="*/ 1546022 w 1740762"/>
                <a:gd name="connsiteY17" fmla="*/ 315117 h 1740760"/>
                <a:gd name="connsiteX18" fmla="*/ 1448558 w 1740762"/>
                <a:gd name="connsiteY18" fmla="*/ 412582 h 1740760"/>
                <a:gd name="connsiteX19" fmla="*/ 1457388 w 1740762"/>
                <a:gd name="connsiteY19" fmla="*/ 422838 h 1740760"/>
                <a:gd name="connsiteX20" fmla="*/ 1514167 w 1740762"/>
                <a:gd name="connsiteY20" fmla="*/ 511583 h 1740760"/>
                <a:gd name="connsiteX21" fmla="*/ 1641935 w 1740762"/>
                <a:gd name="connsiteY21" fmla="*/ 458659 h 1740760"/>
                <a:gd name="connsiteX22" fmla="*/ 1707082 w 1740762"/>
                <a:gd name="connsiteY22" fmla="*/ 615941 h 1740760"/>
                <a:gd name="connsiteX23" fmla="*/ 1579247 w 1740762"/>
                <a:gd name="connsiteY23" fmla="*/ 668892 h 1740760"/>
                <a:gd name="connsiteX24" fmla="*/ 1584835 w 1740762"/>
                <a:gd name="connsiteY24" fmla="*/ 687711 h 1740760"/>
                <a:gd name="connsiteX25" fmla="*/ 1601709 w 1740762"/>
                <a:gd name="connsiteY25" fmla="*/ 777321 h 1740760"/>
                <a:gd name="connsiteX26" fmla="*/ 1602202 w 1740762"/>
                <a:gd name="connsiteY26" fmla="*/ 785260 h 1740760"/>
                <a:gd name="connsiteX27" fmla="*/ 1740762 w 1740762"/>
                <a:gd name="connsiteY27" fmla="*/ 785260 h 1740760"/>
                <a:gd name="connsiteX28" fmla="*/ 1740762 w 1740762"/>
                <a:gd name="connsiteY28" fmla="*/ 955500 h 1740760"/>
                <a:gd name="connsiteX29" fmla="*/ 1602244 w 1740762"/>
                <a:gd name="connsiteY29" fmla="*/ 955500 h 1740760"/>
                <a:gd name="connsiteX30" fmla="*/ 1592412 w 1740762"/>
                <a:gd name="connsiteY30" fmla="*/ 1019928 h 1740760"/>
                <a:gd name="connsiteX31" fmla="*/ 1579385 w 1740762"/>
                <a:gd name="connsiteY31" fmla="*/ 1071925 h 1740760"/>
                <a:gd name="connsiteX32" fmla="*/ 1707082 w 1740762"/>
                <a:gd name="connsiteY32" fmla="*/ 1124819 h 1740760"/>
                <a:gd name="connsiteX33" fmla="*/ 1641935 w 1740762"/>
                <a:gd name="connsiteY33" fmla="*/ 1282101 h 1740760"/>
                <a:gd name="connsiteX34" fmla="*/ 1514336 w 1740762"/>
                <a:gd name="connsiteY34" fmla="*/ 1229247 h 1740760"/>
                <a:gd name="connsiteX35" fmla="*/ 1500059 w 1740762"/>
                <a:gd name="connsiteY35" fmla="*/ 1255158 h 1740760"/>
                <a:gd name="connsiteX36" fmla="*/ 1448892 w 1740762"/>
                <a:gd name="connsiteY36" fmla="*/ 1328512 h 1740760"/>
                <a:gd name="connsiteX37" fmla="*/ 1546022 w 1740762"/>
                <a:gd name="connsiteY37" fmla="*/ 1425643 h 1740760"/>
                <a:gd name="connsiteX38" fmla="*/ 1425645 w 1740762"/>
                <a:gd name="connsiteY38" fmla="*/ 1546021 h 1740760"/>
                <a:gd name="connsiteX39" fmla="*/ 1328549 w 1740762"/>
                <a:gd name="connsiteY39" fmla="*/ 1448925 h 1740760"/>
                <a:gd name="connsiteX40" fmla="*/ 1312981 w 1740762"/>
                <a:gd name="connsiteY40" fmla="*/ 1462328 h 1740760"/>
                <a:gd name="connsiteX41" fmla="*/ 1229762 w 1740762"/>
                <a:gd name="connsiteY41" fmla="*/ 1515571 h 1740760"/>
                <a:gd name="connsiteX42" fmla="*/ 1282102 w 1740762"/>
                <a:gd name="connsiteY42" fmla="*/ 1641932 h 1740760"/>
                <a:gd name="connsiteX43" fmla="*/ 1124821 w 1740762"/>
                <a:gd name="connsiteY43" fmla="*/ 1707080 h 1740760"/>
                <a:gd name="connsiteX44" fmla="*/ 1073151 w 1740762"/>
                <a:gd name="connsiteY44" fmla="*/ 1582339 h 1740760"/>
                <a:gd name="connsiteX45" fmla="*/ 1048108 w 1740762"/>
                <a:gd name="connsiteY45" fmla="*/ 1589775 h 1740760"/>
                <a:gd name="connsiteX46" fmla="*/ 958498 w 1740762"/>
                <a:gd name="connsiteY46" fmla="*/ 1606649 h 1740760"/>
                <a:gd name="connsiteX47" fmla="*/ 955501 w 1740762"/>
                <a:gd name="connsiteY47" fmla="*/ 1606835 h 1740760"/>
                <a:gd name="connsiteX48" fmla="*/ 955501 w 1740762"/>
                <a:gd name="connsiteY48" fmla="*/ 1740760 h 1740760"/>
                <a:gd name="connsiteX49" fmla="*/ 785261 w 1740762"/>
                <a:gd name="connsiteY49" fmla="*/ 1740760 h 1740760"/>
                <a:gd name="connsiteX50" fmla="*/ 785261 w 1740762"/>
                <a:gd name="connsiteY50" fmla="*/ 1607939 h 1740760"/>
                <a:gd name="connsiteX51" fmla="*/ 715891 w 1740762"/>
                <a:gd name="connsiteY51" fmla="*/ 1597352 h 1740760"/>
                <a:gd name="connsiteX52" fmla="*/ 666516 w 1740762"/>
                <a:gd name="connsiteY52" fmla="*/ 1584982 h 1740760"/>
                <a:gd name="connsiteX53" fmla="*/ 615942 w 1740762"/>
                <a:gd name="connsiteY53" fmla="*/ 1707080 h 1740760"/>
                <a:gd name="connsiteX54" fmla="*/ 458661 w 1740762"/>
                <a:gd name="connsiteY54" fmla="*/ 1641932 h 1740760"/>
                <a:gd name="connsiteX55" fmla="*/ 508928 w 1740762"/>
                <a:gd name="connsiteY55" fmla="*/ 1520575 h 1740760"/>
                <a:gd name="connsiteX56" fmla="*/ 480660 w 1740762"/>
                <a:gd name="connsiteY56" fmla="*/ 1504999 h 1740760"/>
                <a:gd name="connsiteX57" fmla="*/ 407307 w 1740762"/>
                <a:gd name="connsiteY57" fmla="*/ 1453832 h 1740760"/>
                <a:gd name="connsiteX58" fmla="*/ 315118 w 1740762"/>
                <a:gd name="connsiteY58" fmla="*/ 1546021 h 1740760"/>
                <a:gd name="connsiteX59" fmla="*/ 194740 w 1740762"/>
                <a:gd name="connsiteY59" fmla="*/ 1425643 h 1740760"/>
                <a:gd name="connsiteX60" fmla="*/ 286894 w 1740762"/>
                <a:gd name="connsiteY60" fmla="*/ 1333489 h 1740760"/>
                <a:gd name="connsiteX61" fmla="*/ 273491 w 1740762"/>
                <a:gd name="connsiteY61" fmla="*/ 1317922 h 1740760"/>
                <a:gd name="connsiteX62" fmla="*/ 218783 w 1740762"/>
                <a:gd name="connsiteY62" fmla="*/ 1232414 h 1740760"/>
                <a:gd name="connsiteX63" fmla="*/ 98828 w 1740762"/>
                <a:gd name="connsiteY63" fmla="*/ 1282101 h 1740760"/>
                <a:gd name="connsiteX64" fmla="*/ 33680 w 1740762"/>
                <a:gd name="connsiteY64" fmla="*/ 1124819 h 1740760"/>
                <a:gd name="connsiteX65" fmla="*/ 152714 w 1740762"/>
                <a:gd name="connsiteY65" fmla="*/ 1075514 h 1740760"/>
                <a:gd name="connsiteX66" fmla="*/ 146043 w 1740762"/>
                <a:gd name="connsiteY66" fmla="*/ 1053048 h 1740760"/>
                <a:gd name="connsiteX67" fmla="*/ 129170 w 1740762"/>
                <a:gd name="connsiteY67" fmla="*/ 963438 h 1740760"/>
                <a:gd name="connsiteX68" fmla="*/ 128677 w 1740762"/>
                <a:gd name="connsiteY68" fmla="*/ 955500 h 1740760"/>
                <a:gd name="connsiteX69" fmla="*/ 0 w 1740762"/>
                <a:gd name="connsiteY69" fmla="*/ 955500 h 1740760"/>
                <a:gd name="connsiteX70" fmla="*/ 0 w 1740762"/>
                <a:gd name="connsiteY70" fmla="*/ 785260 h 1740760"/>
                <a:gd name="connsiteX71" fmla="*/ 128814 w 1740762"/>
                <a:gd name="connsiteY71" fmla="*/ 785260 h 1740760"/>
                <a:gd name="connsiteX72" fmla="*/ 134981 w 1740762"/>
                <a:gd name="connsiteY72" fmla="*/ 739025 h 1740760"/>
                <a:gd name="connsiteX73" fmla="*/ 147040 w 1740762"/>
                <a:gd name="connsiteY73" fmla="*/ 683819 h 1740760"/>
                <a:gd name="connsiteX74" fmla="*/ 152622 w 1740762"/>
                <a:gd name="connsiteY74" fmla="*/ 665208 h 1740760"/>
                <a:gd name="connsiteX75" fmla="*/ 33680 w 1740762"/>
                <a:gd name="connsiteY75" fmla="*/ 615940 h 1740760"/>
                <a:gd name="connsiteX76" fmla="*/ 98828 w 1740762"/>
                <a:gd name="connsiteY76" fmla="*/ 458659 h 1740760"/>
                <a:gd name="connsiteX77" fmla="*/ 219054 w 1740762"/>
                <a:gd name="connsiteY77" fmla="*/ 508459 h 1740760"/>
                <a:gd name="connsiteX78" fmla="*/ 264199 w 1740762"/>
                <a:gd name="connsiteY78" fmla="*/ 435381 h 1740760"/>
                <a:gd name="connsiteX79" fmla="*/ 286732 w 1740762"/>
                <a:gd name="connsiteY79" fmla="*/ 407109 h 1740760"/>
                <a:gd name="connsiteX80" fmla="*/ 194740 w 1740762"/>
                <a:gd name="connsiteY80" fmla="*/ 315117 h 1740760"/>
                <a:gd name="connsiteX81" fmla="*/ 315118 w 1740762"/>
                <a:gd name="connsiteY81" fmla="*/ 194739 h 1740760"/>
                <a:gd name="connsiteX82" fmla="*/ 407197 w 1740762"/>
                <a:gd name="connsiteY82" fmla="*/ 286817 h 1740760"/>
                <a:gd name="connsiteX83" fmla="*/ 460791 w 1740762"/>
                <a:gd name="connsiteY83" fmla="*/ 248268 h 1740760"/>
                <a:gd name="connsiteX84" fmla="*/ 508858 w 1740762"/>
                <a:gd name="connsiteY84" fmla="*/ 220014 h 1740760"/>
                <a:gd name="connsiteX85" fmla="*/ 458661 w 1740762"/>
                <a:gd name="connsiteY85" fmla="*/ 98828 h 1740760"/>
                <a:gd name="connsiteX86" fmla="*/ 615942 w 1740762"/>
                <a:gd name="connsiteY86" fmla="*/ 33679 h 1740760"/>
                <a:gd name="connsiteX87" fmla="*/ 666597 w 1740762"/>
                <a:gd name="connsiteY87" fmla="*/ 155970 h 1740760"/>
                <a:gd name="connsiteX88" fmla="*/ 715891 w 1740762"/>
                <a:gd name="connsiteY88" fmla="*/ 143408 h 1740760"/>
                <a:gd name="connsiteX89" fmla="*/ 785261 w 1740762"/>
                <a:gd name="connsiteY89" fmla="*/ 132820 h 1740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1740762" h="1740760">
                  <a:moveTo>
                    <a:pt x="870381" y="422211"/>
                  </a:moveTo>
                  <a:cubicBezTo>
                    <a:pt x="622864" y="422211"/>
                    <a:pt x="422212" y="622863"/>
                    <a:pt x="422212" y="870380"/>
                  </a:cubicBezTo>
                  <a:cubicBezTo>
                    <a:pt x="422212" y="1117897"/>
                    <a:pt x="622864" y="1318549"/>
                    <a:pt x="870381" y="1318549"/>
                  </a:cubicBezTo>
                  <a:cubicBezTo>
                    <a:pt x="1117898" y="1318549"/>
                    <a:pt x="1318550" y="1117897"/>
                    <a:pt x="1318550" y="870380"/>
                  </a:cubicBezTo>
                  <a:cubicBezTo>
                    <a:pt x="1318550" y="622863"/>
                    <a:pt x="1117898" y="422211"/>
                    <a:pt x="870381" y="422211"/>
                  </a:cubicBezTo>
                  <a:close/>
                  <a:moveTo>
                    <a:pt x="785261" y="0"/>
                  </a:moveTo>
                  <a:lnTo>
                    <a:pt x="955501" y="0"/>
                  </a:lnTo>
                  <a:lnTo>
                    <a:pt x="955501" y="134329"/>
                  </a:lnTo>
                  <a:lnTo>
                    <a:pt x="1014988" y="143408"/>
                  </a:lnTo>
                  <a:lnTo>
                    <a:pt x="1073317" y="158020"/>
                  </a:lnTo>
                  <a:lnTo>
                    <a:pt x="1124821" y="33680"/>
                  </a:lnTo>
                  <a:lnTo>
                    <a:pt x="1282102" y="98828"/>
                  </a:lnTo>
                  <a:lnTo>
                    <a:pt x="1229998" y="224619"/>
                  </a:lnTo>
                  <a:lnTo>
                    <a:pt x="1250218" y="235760"/>
                  </a:lnTo>
                  <a:cubicBezTo>
                    <a:pt x="1276992" y="252029"/>
                    <a:pt x="1302655" y="269943"/>
                    <a:pt x="1327066" y="289364"/>
                  </a:cubicBezTo>
                  <a:lnTo>
                    <a:pt x="1329143" y="291241"/>
                  </a:lnTo>
                  <a:lnTo>
                    <a:pt x="1425645" y="194739"/>
                  </a:lnTo>
                  <a:lnTo>
                    <a:pt x="1546022" y="315117"/>
                  </a:lnTo>
                  <a:lnTo>
                    <a:pt x="1448558" y="412582"/>
                  </a:lnTo>
                  <a:lnTo>
                    <a:pt x="1457388" y="422838"/>
                  </a:lnTo>
                  <a:lnTo>
                    <a:pt x="1514167" y="511583"/>
                  </a:lnTo>
                  <a:lnTo>
                    <a:pt x="1641935" y="458659"/>
                  </a:lnTo>
                  <a:lnTo>
                    <a:pt x="1707082" y="615941"/>
                  </a:lnTo>
                  <a:lnTo>
                    <a:pt x="1579247" y="668892"/>
                  </a:lnTo>
                  <a:lnTo>
                    <a:pt x="1584835" y="687711"/>
                  </a:lnTo>
                  <a:cubicBezTo>
                    <a:pt x="1592232" y="716929"/>
                    <a:pt x="1597895" y="746838"/>
                    <a:pt x="1601709" y="777321"/>
                  </a:cubicBezTo>
                  <a:lnTo>
                    <a:pt x="1602202" y="785260"/>
                  </a:lnTo>
                  <a:lnTo>
                    <a:pt x="1740762" y="785260"/>
                  </a:lnTo>
                  <a:lnTo>
                    <a:pt x="1740762" y="955500"/>
                  </a:lnTo>
                  <a:lnTo>
                    <a:pt x="1602244" y="955500"/>
                  </a:lnTo>
                  <a:lnTo>
                    <a:pt x="1592412" y="1019928"/>
                  </a:lnTo>
                  <a:lnTo>
                    <a:pt x="1579385" y="1071925"/>
                  </a:lnTo>
                  <a:lnTo>
                    <a:pt x="1707082" y="1124819"/>
                  </a:lnTo>
                  <a:lnTo>
                    <a:pt x="1641935" y="1282101"/>
                  </a:lnTo>
                  <a:lnTo>
                    <a:pt x="1514336" y="1229247"/>
                  </a:lnTo>
                  <a:lnTo>
                    <a:pt x="1500059" y="1255158"/>
                  </a:lnTo>
                  <a:lnTo>
                    <a:pt x="1448892" y="1328512"/>
                  </a:lnTo>
                  <a:lnTo>
                    <a:pt x="1546022" y="1425643"/>
                  </a:lnTo>
                  <a:lnTo>
                    <a:pt x="1425645" y="1546021"/>
                  </a:lnTo>
                  <a:lnTo>
                    <a:pt x="1328549" y="1448925"/>
                  </a:lnTo>
                  <a:lnTo>
                    <a:pt x="1312981" y="1462328"/>
                  </a:lnTo>
                  <a:lnTo>
                    <a:pt x="1229762" y="1515571"/>
                  </a:lnTo>
                  <a:lnTo>
                    <a:pt x="1282102" y="1641932"/>
                  </a:lnTo>
                  <a:lnTo>
                    <a:pt x="1124821" y="1707080"/>
                  </a:lnTo>
                  <a:lnTo>
                    <a:pt x="1073151" y="1582339"/>
                  </a:lnTo>
                  <a:lnTo>
                    <a:pt x="1048108" y="1589775"/>
                  </a:lnTo>
                  <a:cubicBezTo>
                    <a:pt x="1018890" y="1597172"/>
                    <a:pt x="988981" y="1602835"/>
                    <a:pt x="958498" y="1606649"/>
                  </a:cubicBezTo>
                  <a:lnTo>
                    <a:pt x="955501" y="1606835"/>
                  </a:lnTo>
                  <a:lnTo>
                    <a:pt x="955501" y="1740760"/>
                  </a:lnTo>
                  <a:lnTo>
                    <a:pt x="785261" y="1740760"/>
                  </a:lnTo>
                  <a:lnTo>
                    <a:pt x="785261" y="1607939"/>
                  </a:lnTo>
                  <a:lnTo>
                    <a:pt x="715891" y="1597352"/>
                  </a:lnTo>
                  <a:lnTo>
                    <a:pt x="666516" y="1584982"/>
                  </a:lnTo>
                  <a:lnTo>
                    <a:pt x="615942" y="1707080"/>
                  </a:lnTo>
                  <a:lnTo>
                    <a:pt x="458661" y="1641932"/>
                  </a:lnTo>
                  <a:lnTo>
                    <a:pt x="508928" y="1520575"/>
                  </a:lnTo>
                  <a:lnTo>
                    <a:pt x="480660" y="1504999"/>
                  </a:lnTo>
                  <a:lnTo>
                    <a:pt x="407307" y="1453832"/>
                  </a:lnTo>
                  <a:lnTo>
                    <a:pt x="315118" y="1546021"/>
                  </a:lnTo>
                  <a:lnTo>
                    <a:pt x="194740" y="1425643"/>
                  </a:lnTo>
                  <a:lnTo>
                    <a:pt x="286894" y="1333489"/>
                  </a:lnTo>
                  <a:lnTo>
                    <a:pt x="273491" y="1317922"/>
                  </a:lnTo>
                  <a:lnTo>
                    <a:pt x="218783" y="1232414"/>
                  </a:lnTo>
                  <a:lnTo>
                    <a:pt x="98828" y="1282101"/>
                  </a:lnTo>
                  <a:lnTo>
                    <a:pt x="33680" y="1124819"/>
                  </a:lnTo>
                  <a:lnTo>
                    <a:pt x="152714" y="1075514"/>
                  </a:lnTo>
                  <a:lnTo>
                    <a:pt x="146043" y="1053048"/>
                  </a:lnTo>
                  <a:cubicBezTo>
                    <a:pt x="138647" y="1023830"/>
                    <a:pt x="132984" y="993922"/>
                    <a:pt x="129170" y="963438"/>
                  </a:cubicBezTo>
                  <a:lnTo>
                    <a:pt x="128677" y="955500"/>
                  </a:lnTo>
                  <a:lnTo>
                    <a:pt x="0" y="955500"/>
                  </a:lnTo>
                  <a:lnTo>
                    <a:pt x="0" y="785260"/>
                  </a:lnTo>
                  <a:lnTo>
                    <a:pt x="128814" y="785260"/>
                  </a:lnTo>
                  <a:lnTo>
                    <a:pt x="134981" y="739025"/>
                  </a:lnTo>
                  <a:cubicBezTo>
                    <a:pt x="138313" y="720372"/>
                    <a:pt x="142341" y="701961"/>
                    <a:pt x="147040" y="683819"/>
                  </a:cubicBezTo>
                  <a:lnTo>
                    <a:pt x="152622" y="665208"/>
                  </a:lnTo>
                  <a:lnTo>
                    <a:pt x="33680" y="615940"/>
                  </a:lnTo>
                  <a:lnTo>
                    <a:pt x="98828" y="458659"/>
                  </a:lnTo>
                  <a:lnTo>
                    <a:pt x="219054" y="508459"/>
                  </a:lnTo>
                  <a:lnTo>
                    <a:pt x="264199" y="435381"/>
                  </a:lnTo>
                  <a:lnTo>
                    <a:pt x="286732" y="407109"/>
                  </a:lnTo>
                  <a:lnTo>
                    <a:pt x="194740" y="315117"/>
                  </a:lnTo>
                  <a:lnTo>
                    <a:pt x="315118" y="194739"/>
                  </a:lnTo>
                  <a:lnTo>
                    <a:pt x="407197" y="286817"/>
                  </a:lnTo>
                  <a:lnTo>
                    <a:pt x="460791" y="248268"/>
                  </a:lnTo>
                  <a:lnTo>
                    <a:pt x="508858" y="220014"/>
                  </a:lnTo>
                  <a:lnTo>
                    <a:pt x="458661" y="98828"/>
                  </a:lnTo>
                  <a:lnTo>
                    <a:pt x="615942" y="33679"/>
                  </a:lnTo>
                  <a:lnTo>
                    <a:pt x="666597" y="155970"/>
                  </a:lnTo>
                  <a:lnTo>
                    <a:pt x="715891" y="143408"/>
                  </a:lnTo>
                  <a:lnTo>
                    <a:pt x="785261" y="13282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400952" y="394209"/>
            <a:ext cx="2604783" cy="4248199"/>
            <a:chOff x="2628898" y="2"/>
            <a:chExt cx="3924299" cy="6265044"/>
          </a:xfrm>
        </p:grpSpPr>
        <p:sp>
          <p:nvSpPr>
            <p:cNvPr id="27" name="圆角矩形 26"/>
            <p:cNvSpPr/>
            <p:nvPr/>
          </p:nvSpPr>
          <p:spPr>
            <a:xfrm>
              <a:off x="4210044" y="6028686"/>
              <a:ext cx="762006" cy="217706"/>
            </a:xfrm>
            <a:prstGeom prst="roundRect">
              <a:avLst/>
            </a:prstGeom>
            <a:gradFill>
              <a:gsLst>
                <a:gs pos="53000">
                  <a:schemeClr val="bg1">
                    <a:lumMod val="75000"/>
                  </a:schemeClr>
                </a:gs>
                <a:gs pos="100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8" name="任意多边形 27"/>
            <p:cNvSpPr/>
            <p:nvPr/>
          </p:nvSpPr>
          <p:spPr>
            <a:xfrm rot="18900000">
              <a:off x="3939601" y="4936007"/>
              <a:ext cx="1302892" cy="1329039"/>
            </a:xfrm>
            <a:custGeom>
              <a:avLst/>
              <a:gdLst>
                <a:gd name="connsiteX0" fmla="*/ 221518 w 1329080"/>
                <a:gd name="connsiteY0" fmla="*/ 0 h 1329080"/>
                <a:gd name="connsiteX1" fmla="*/ 1329080 w 1329080"/>
                <a:gd name="connsiteY1" fmla="*/ 1107563 h 1329080"/>
                <a:gd name="connsiteX2" fmla="*/ 1107563 w 1329080"/>
                <a:gd name="connsiteY2" fmla="*/ 1329080 h 1329080"/>
                <a:gd name="connsiteX3" fmla="*/ 543947 w 1329080"/>
                <a:gd name="connsiteY3" fmla="*/ 1329080 h 1329080"/>
                <a:gd name="connsiteX4" fmla="*/ 0 w 1329080"/>
                <a:gd name="connsiteY4" fmla="*/ 785133 h 1329080"/>
                <a:gd name="connsiteX5" fmla="*/ 0 w 1329080"/>
                <a:gd name="connsiteY5" fmla="*/ 221518 h 1329080"/>
                <a:gd name="connsiteX6" fmla="*/ 221518 w 1329080"/>
                <a:gd name="connsiteY6" fmla="*/ 0 h 1329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29080" h="1329080">
                  <a:moveTo>
                    <a:pt x="221518" y="0"/>
                  </a:moveTo>
                  <a:lnTo>
                    <a:pt x="1329080" y="1107563"/>
                  </a:lnTo>
                  <a:cubicBezTo>
                    <a:pt x="1329080" y="1229903"/>
                    <a:pt x="1229903" y="1329080"/>
                    <a:pt x="1107563" y="1329080"/>
                  </a:cubicBezTo>
                  <a:lnTo>
                    <a:pt x="543947" y="1329080"/>
                  </a:lnTo>
                  <a:lnTo>
                    <a:pt x="0" y="785133"/>
                  </a:lnTo>
                  <a:lnTo>
                    <a:pt x="0" y="221518"/>
                  </a:lnTo>
                  <a:cubicBezTo>
                    <a:pt x="0" y="99177"/>
                    <a:pt x="99177" y="0"/>
                    <a:pt x="221518" y="0"/>
                  </a:cubicBezTo>
                  <a:close/>
                </a:path>
              </a:pathLst>
            </a:custGeom>
            <a:gradFill>
              <a:gsLst>
                <a:gs pos="48000">
                  <a:schemeClr val="bg1">
                    <a:lumMod val="65000"/>
                  </a:schemeClr>
                </a:gs>
                <a:gs pos="100000">
                  <a:schemeClr val="bg1">
                    <a:lumMod val="75000"/>
                    <a:alpha val="82000"/>
                  </a:schemeClr>
                </a:gs>
                <a:gs pos="3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9" name="任意多边形 28"/>
            <p:cNvSpPr/>
            <p:nvPr/>
          </p:nvSpPr>
          <p:spPr>
            <a:xfrm>
              <a:off x="3748085" y="4667104"/>
              <a:ext cx="1685925" cy="933423"/>
            </a:xfrm>
            <a:custGeom>
              <a:avLst/>
              <a:gdLst>
                <a:gd name="connsiteX0" fmla="*/ 0 w 1685925"/>
                <a:gd name="connsiteY0" fmla="*/ 0 h 933452"/>
                <a:gd name="connsiteX1" fmla="*/ 1685925 w 1685925"/>
                <a:gd name="connsiteY1" fmla="*/ 0 h 933452"/>
                <a:gd name="connsiteX2" fmla="*/ 1685925 w 1685925"/>
                <a:gd name="connsiteY2" fmla="*/ 933452 h 933452"/>
                <a:gd name="connsiteX3" fmla="*/ 0 w 1685925"/>
                <a:gd name="connsiteY3" fmla="*/ 933452 h 93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85925" h="933452">
                  <a:moveTo>
                    <a:pt x="0" y="0"/>
                  </a:moveTo>
                  <a:lnTo>
                    <a:pt x="1685925" y="0"/>
                  </a:lnTo>
                  <a:lnTo>
                    <a:pt x="1685925" y="933452"/>
                  </a:lnTo>
                  <a:lnTo>
                    <a:pt x="0" y="933452"/>
                  </a:lnTo>
                  <a:close/>
                </a:path>
              </a:pathLst>
            </a:custGeom>
            <a:gradFill>
              <a:gsLst>
                <a:gs pos="88000">
                  <a:schemeClr val="bg1">
                    <a:lumMod val="75000"/>
                  </a:schemeClr>
                </a:gs>
                <a:gs pos="51000">
                  <a:schemeClr val="bg1">
                    <a:lumMod val="65000"/>
                  </a:schemeClr>
                </a:gs>
                <a:gs pos="64000">
                  <a:schemeClr val="bg1">
                    <a:lumMod val="85000"/>
                  </a:schemeClr>
                </a:gs>
                <a:gs pos="76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65000"/>
                  </a:schemeClr>
                </a:gs>
                <a:gs pos="3000">
                  <a:schemeClr val="bg1">
                    <a:lumMod val="6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0" name="圆角矩形 29"/>
            <p:cNvSpPr/>
            <p:nvPr/>
          </p:nvSpPr>
          <p:spPr>
            <a:xfrm rot="21300000">
              <a:off x="3745775" y="5473679"/>
              <a:ext cx="1674822" cy="82844"/>
            </a:xfrm>
            <a:prstGeom prst="roundRect">
              <a:avLst>
                <a:gd name="adj" fmla="val 13637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1" name="圆角矩形 30"/>
            <p:cNvSpPr/>
            <p:nvPr/>
          </p:nvSpPr>
          <p:spPr>
            <a:xfrm rot="21300000">
              <a:off x="3745775" y="5002857"/>
              <a:ext cx="1674822" cy="78827"/>
            </a:xfrm>
            <a:prstGeom prst="roundRect">
              <a:avLst>
                <a:gd name="adj" fmla="val 18590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2" name="圆角矩形 31"/>
            <p:cNvSpPr/>
            <p:nvPr/>
          </p:nvSpPr>
          <p:spPr>
            <a:xfrm rot="21300000">
              <a:off x="3745775" y="5169529"/>
              <a:ext cx="1674822" cy="78827"/>
            </a:xfrm>
            <a:prstGeom prst="roundRect">
              <a:avLst>
                <a:gd name="adj" fmla="val 1062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3" name="圆角矩形 32"/>
            <p:cNvSpPr/>
            <p:nvPr/>
          </p:nvSpPr>
          <p:spPr>
            <a:xfrm rot="21300000">
              <a:off x="3745775" y="5338342"/>
              <a:ext cx="1674822" cy="78827"/>
            </a:xfrm>
            <a:prstGeom prst="roundRect">
              <a:avLst>
                <a:gd name="adj" fmla="val 14265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4" name="任意多边形 33"/>
            <p:cNvSpPr/>
            <p:nvPr/>
          </p:nvSpPr>
          <p:spPr>
            <a:xfrm>
              <a:off x="2628898" y="2"/>
              <a:ext cx="3924299" cy="4667102"/>
            </a:xfrm>
            <a:custGeom>
              <a:avLst/>
              <a:gdLst>
                <a:gd name="connsiteX0" fmla="*/ 1962150 w 3924300"/>
                <a:gd name="connsiteY0" fmla="*/ 0 h 4667248"/>
                <a:gd name="connsiteX1" fmla="*/ 3924300 w 3924300"/>
                <a:gd name="connsiteY1" fmla="*/ 1962150 h 4667248"/>
                <a:gd name="connsiteX2" fmla="*/ 3770105 w 3924300"/>
                <a:gd name="connsiteY2" fmla="*/ 2725908 h 4667248"/>
                <a:gd name="connsiteX3" fmla="*/ 3769902 w 3924300"/>
                <a:gd name="connsiteY3" fmla="*/ 2726328 h 4667248"/>
                <a:gd name="connsiteX4" fmla="*/ 3802289 w 3924300"/>
                <a:gd name="connsiteY4" fmla="*/ 2740482 h 4667248"/>
                <a:gd name="connsiteX5" fmla="*/ 3076575 w 3924300"/>
                <a:gd name="connsiteY5" fmla="*/ 4362442 h 4667248"/>
                <a:gd name="connsiteX6" fmla="*/ 2771769 w 3924300"/>
                <a:gd name="connsiteY6" fmla="*/ 4667248 h 4667248"/>
                <a:gd name="connsiteX7" fmla="*/ 1152531 w 3924300"/>
                <a:gd name="connsiteY7" fmla="*/ 4667248 h 4667248"/>
                <a:gd name="connsiteX8" fmla="*/ 847725 w 3924300"/>
                <a:gd name="connsiteY8" fmla="*/ 4362442 h 4667248"/>
                <a:gd name="connsiteX9" fmla="*/ 165554 w 3924300"/>
                <a:gd name="connsiteY9" fmla="*/ 2765883 h 4667248"/>
                <a:gd name="connsiteX10" fmla="*/ 172070 w 3924300"/>
                <a:gd name="connsiteY10" fmla="*/ 2763013 h 4667248"/>
                <a:gd name="connsiteX11" fmla="*/ 154196 w 3924300"/>
                <a:gd name="connsiteY11" fmla="*/ 2725908 h 4667248"/>
                <a:gd name="connsiteX12" fmla="*/ 0 w 3924300"/>
                <a:gd name="connsiteY12" fmla="*/ 1962150 h 4667248"/>
                <a:gd name="connsiteX13" fmla="*/ 1962150 w 3924300"/>
                <a:gd name="connsiteY13" fmla="*/ 0 h 4667248"/>
                <a:gd name="connsiteX0" fmla="*/ 1962150 w 3924300"/>
                <a:gd name="connsiteY0" fmla="*/ 0 h 4667248"/>
                <a:gd name="connsiteX1" fmla="*/ 3924300 w 3924300"/>
                <a:gd name="connsiteY1" fmla="*/ 1962150 h 4667248"/>
                <a:gd name="connsiteX2" fmla="*/ 3770105 w 3924300"/>
                <a:gd name="connsiteY2" fmla="*/ 2725908 h 4667248"/>
                <a:gd name="connsiteX3" fmla="*/ 3802289 w 3924300"/>
                <a:gd name="connsiteY3" fmla="*/ 2740482 h 4667248"/>
                <a:gd name="connsiteX4" fmla="*/ 3076575 w 3924300"/>
                <a:gd name="connsiteY4" fmla="*/ 4362442 h 4667248"/>
                <a:gd name="connsiteX5" fmla="*/ 2771769 w 3924300"/>
                <a:gd name="connsiteY5" fmla="*/ 4667248 h 4667248"/>
                <a:gd name="connsiteX6" fmla="*/ 1152531 w 3924300"/>
                <a:gd name="connsiteY6" fmla="*/ 4667248 h 4667248"/>
                <a:gd name="connsiteX7" fmla="*/ 847725 w 3924300"/>
                <a:gd name="connsiteY7" fmla="*/ 4362442 h 4667248"/>
                <a:gd name="connsiteX8" fmla="*/ 165554 w 3924300"/>
                <a:gd name="connsiteY8" fmla="*/ 2765883 h 4667248"/>
                <a:gd name="connsiteX9" fmla="*/ 172070 w 3924300"/>
                <a:gd name="connsiteY9" fmla="*/ 2763013 h 4667248"/>
                <a:gd name="connsiteX10" fmla="*/ 154196 w 3924300"/>
                <a:gd name="connsiteY10" fmla="*/ 2725908 h 4667248"/>
                <a:gd name="connsiteX11" fmla="*/ 0 w 3924300"/>
                <a:gd name="connsiteY11" fmla="*/ 1962150 h 4667248"/>
                <a:gd name="connsiteX12" fmla="*/ 1962150 w 3924300"/>
                <a:gd name="connsiteY12" fmla="*/ 0 h 4667248"/>
                <a:gd name="connsiteX0" fmla="*/ 1962150 w 3924300"/>
                <a:gd name="connsiteY0" fmla="*/ 0 h 4667248"/>
                <a:gd name="connsiteX1" fmla="*/ 3924300 w 3924300"/>
                <a:gd name="connsiteY1" fmla="*/ 1962150 h 4667248"/>
                <a:gd name="connsiteX2" fmla="*/ 3770105 w 3924300"/>
                <a:gd name="connsiteY2" fmla="*/ 2725908 h 4667248"/>
                <a:gd name="connsiteX3" fmla="*/ 3076575 w 3924300"/>
                <a:gd name="connsiteY3" fmla="*/ 4362442 h 4667248"/>
                <a:gd name="connsiteX4" fmla="*/ 2771769 w 3924300"/>
                <a:gd name="connsiteY4" fmla="*/ 4667248 h 4667248"/>
                <a:gd name="connsiteX5" fmla="*/ 1152531 w 3924300"/>
                <a:gd name="connsiteY5" fmla="*/ 4667248 h 4667248"/>
                <a:gd name="connsiteX6" fmla="*/ 847725 w 3924300"/>
                <a:gd name="connsiteY6" fmla="*/ 4362442 h 4667248"/>
                <a:gd name="connsiteX7" fmla="*/ 165554 w 3924300"/>
                <a:gd name="connsiteY7" fmla="*/ 2765883 h 4667248"/>
                <a:gd name="connsiteX8" fmla="*/ 172070 w 3924300"/>
                <a:gd name="connsiteY8" fmla="*/ 2763013 h 4667248"/>
                <a:gd name="connsiteX9" fmla="*/ 154196 w 3924300"/>
                <a:gd name="connsiteY9" fmla="*/ 2725908 h 4667248"/>
                <a:gd name="connsiteX10" fmla="*/ 0 w 3924300"/>
                <a:gd name="connsiteY10" fmla="*/ 1962150 h 4667248"/>
                <a:gd name="connsiteX11" fmla="*/ 1962150 w 3924300"/>
                <a:gd name="connsiteY11" fmla="*/ 0 h 4667248"/>
                <a:gd name="connsiteX0" fmla="*/ 1962150 w 3924300"/>
                <a:gd name="connsiteY0" fmla="*/ 0 h 4667248"/>
                <a:gd name="connsiteX1" fmla="*/ 3924300 w 3924300"/>
                <a:gd name="connsiteY1" fmla="*/ 1962150 h 4667248"/>
                <a:gd name="connsiteX2" fmla="*/ 3770105 w 3924300"/>
                <a:gd name="connsiteY2" fmla="*/ 2725908 h 4667248"/>
                <a:gd name="connsiteX3" fmla="*/ 3076575 w 3924300"/>
                <a:gd name="connsiteY3" fmla="*/ 4362442 h 4667248"/>
                <a:gd name="connsiteX4" fmla="*/ 2771769 w 3924300"/>
                <a:gd name="connsiteY4" fmla="*/ 4667248 h 4667248"/>
                <a:gd name="connsiteX5" fmla="*/ 1152531 w 3924300"/>
                <a:gd name="connsiteY5" fmla="*/ 4667248 h 4667248"/>
                <a:gd name="connsiteX6" fmla="*/ 847725 w 3924300"/>
                <a:gd name="connsiteY6" fmla="*/ 4362442 h 4667248"/>
                <a:gd name="connsiteX7" fmla="*/ 165554 w 3924300"/>
                <a:gd name="connsiteY7" fmla="*/ 2765883 h 4667248"/>
                <a:gd name="connsiteX8" fmla="*/ 172070 w 3924300"/>
                <a:gd name="connsiteY8" fmla="*/ 2763013 h 4667248"/>
                <a:gd name="connsiteX9" fmla="*/ 154196 w 3924300"/>
                <a:gd name="connsiteY9" fmla="*/ 2725908 h 4667248"/>
                <a:gd name="connsiteX10" fmla="*/ 0 w 3924300"/>
                <a:gd name="connsiteY10" fmla="*/ 1962150 h 4667248"/>
                <a:gd name="connsiteX11" fmla="*/ 1962150 w 3924300"/>
                <a:gd name="connsiteY11" fmla="*/ 0 h 4667248"/>
                <a:gd name="connsiteX0" fmla="*/ 1962150 w 3924300"/>
                <a:gd name="connsiteY0" fmla="*/ 0 h 4667248"/>
                <a:gd name="connsiteX1" fmla="*/ 3924300 w 3924300"/>
                <a:gd name="connsiteY1" fmla="*/ 1962150 h 4667248"/>
                <a:gd name="connsiteX2" fmla="*/ 3770105 w 3924300"/>
                <a:gd name="connsiteY2" fmla="*/ 2725908 h 4667248"/>
                <a:gd name="connsiteX3" fmla="*/ 3076575 w 3924300"/>
                <a:gd name="connsiteY3" fmla="*/ 4362442 h 4667248"/>
                <a:gd name="connsiteX4" fmla="*/ 2771769 w 3924300"/>
                <a:gd name="connsiteY4" fmla="*/ 4667248 h 4667248"/>
                <a:gd name="connsiteX5" fmla="*/ 1152531 w 3924300"/>
                <a:gd name="connsiteY5" fmla="*/ 4667248 h 4667248"/>
                <a:gd name="connsiteX6" fmla="*/ 847725 w 3924300"/>
                <a:gd name="connsiteY6" fmla="*/ 4362442 h 4667248"/>
                <a:gd name="connsiteX7" fmla="*/ 165554 w 3924300"/>
                <a:gd name="connsiteY7" fmla="*/ 2765883 h 4667248"/>
                <a:gd name="connsiteX8" fmla="*/ 172070 w 3924300"/>
                <a:gd name="connsiteY8" fmla="*/ 2763013 h 4667248"/>
                <a:gd name="connsiteX9" fmla="*/ 154196 w 3924300"/>
                <a:gd name="connsiteY9" fmla="*/ 2725908 h 4667248"/>
                <a:gd name="connsiteX10" fmla="*/ 0 w 3924300"/>
                <a:gd name="connsiteY10" fmla="*/ 1962150 h 4667248"/>
                <a:gd name="connsiteX11" fmla="*/ 1962150 w 3924300"/>
                <a:gd name="connsiteY11" fmla="*/ 0 h 4667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24300" h="4667248">
                  <a:moveTo>
                    <a:pt x="1962150" y="0"/>
                  </a:moveTo>
                  <a:cubicBezTo>
                    <a:pt x="3045816" y="0"/>
                    <a:pt x="3924300" y="878484"/>
                    <a:pt x="3924300" y="1962150"/>
                  </a:cubicBezTo>
                  <a:cubicBezTo>
                    <a:pt x="3924300" y="2233067"/>
                    <a:pt x="3869395" y="2491159"/>
                    <a:pt x="3770105" y="2725908"/>
                  </a:cubicBezTo>
                  <a:cubicBezTo>
                    <a:pt x="3628818" y="3125957"/>
                    <a:pt x="3071514" y="3695985"/>
                    <a:pt x="3076575" y="4362442"/>
                  </a:cubicBezTo>
                  <a:cubicBezTo>
                    <a:pt x="3076575" y="4530782"/>
                    <a:pt x="2940109" y="4667248"/>
                    <a:pt x="2771769" y="4667248"/>
                  </a:cubicBezTo>
                  <a:lnTo>
                    <a:pt x="1152531" y="4667248"/>
                  </a:lnTo>
                  <a:cubicBezTo>
                    <a:pt x="984191" y="4667248"/>
                    <a:pt x="847725" y="4530782"/>
                    <a:pt x="847725" y="4362442"/>
                  </a:cubicBezTo>
                  <a:cubicBezTo>
                    <a:pt x="870101" y="3728807"/>
                    <a:pt x="388106" y="3288393"/>
                    <a:pt x="165554" y="2765883"/>
                  </a:cubicBezTo>
                  <a:lnTo>
                    <a:pt x="172070" y="2763013"/>
                  </a:lnTo>
                  <a:lnTo>
                    <a:pt x="154196" y="2725908"/>
                  </a:lnTo>
                  <a:cubicBezTo>
                    <a:pt x="54905" y="2491159"/>
                    <a:pt x="0" y="2233067"/>
                    <a:pt x="0" y="1962150"/>
                  </a:cubicBezTo>
                  <a:cubicBezTo>
                    <a:pt x="0" y="878484"/>
                    <a:pt x="878484" y="0"/>
                    <a:pt x="1962150" y="0"/>
                  </a:cubicBezTo>
                  <a:close/>
                </a:path>
              </a:pathLst>
            </a:custGeom>
            <a:gradFill flip="none" rotWithShape="1">
              <a:gsLst>
                <a:gs pos="86000">
                  <a:schemeClr val="bg1"/>
                </a:gs>
                <a:gs pos="76000">
                  <a:schemeClr val="bg1"/>
                </a:gs>
                <a:gs pos="0">
                  <a:srgbClr val="DADADA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5" name="圆角矩形 34"/>
            <p:cNvSpPr/>
            <p:nvPr/>
          </p:nvSpPr>
          <p:spPr>
            <a:xfrm>
              <a:off x="3710111" y="4705672"/>
              <a:ext cx="1788888" cy="32661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1500">
                  <a:schemeClr val="bg1">
                    <a:lumMod val="85000"/>
                  </a:schemeClr>
                </a:gs>
                <a:gs pos="300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6" name="圆角矩形 35"/>
            <p:cNvSpPr/>
            <p:nvPr/>
          </p:nvSpPr>
          <p:spPr>
            <a:xfrm rot="21300000">
              <a:off x="3667321" y="4909824"/>
              <a:ext cx="1831730" cy="78827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0000">
                  <a:schemeClr val="bg1">
                    <a:lumMod val="7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7" name="圆角矩形 36"/>
            <p:cNvSpPr/>
            <p:nvPr/>
          </p:nvSpPr>
          <p:spPr>
            <a:xfrm rot="21300000">
              <a:off x="3667321" y="5069962"/>
              <a:ext cx="1831730" cy="78827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0000">
                  <a:schemeClr val="bg1">
                    <a:lumMod val="7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8" name="圆角矩形 37"/>
            <p:cNvSpPr/>
            <p:nvPr/>
          </p:nvSpPr>
          <p:spPr>
            <a:xfrm rot="21300000">
              <a:off x="3667321" y="5236641"/>
              <a:ext cx="1831730" cy="78827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0000">
                  <a:schemeClr val="bg1">
                    <a:lumMod val="7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9" name="圆角矩形 38"/>
            <p:cNvSpPr/>
            <p:nvPr/>
          </p:nvSpPr>
          <p:spPr>
            <a:xfrm rot="21300000">
              <a:off x="3667321" y="5405455"/>
              <a:ext cx="1831730" cy="78827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0000">
                  <a:schemeClr val="bg1">
                    <a:lumMod val="7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0" name="圆角矩形 39"/>
            <p:cNvSpPr/>
            <p:nvPr/>
          </p:nvSpPr>
          <p:spPr>
            <a:xfrm rot="21300000">
              <a:off x="3667321" y="5540799"/>
              <a:ext cx="1831730" cy="82844"/>
            </a:xfrm>
            <a:prstGeom prst="roundRect">
              <a:avLst>
                <a:gd name="adj" fmla="val 50000"/>
              </a:avLst>
            </a:prstGeom>
            <a:gradFill>
              <a:gsLst>
                <a:gs pos="100000">
                  <a:schemeClr val="bg1">
                    <a:lumMod val="50000"/>
                  </a:schemeClr>
                </a:gs>
                <a:gs pos="50000">
                  <a:schemeClr val="bg1">
                    <a:lumMod val="75000"/>
                  </a:schemeClr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1" name="圆角矩形 40"/>
            <p:cNvSpPr/>
            <p:nvPr/>
          </p:nvSpPr>
          <p:spPr>
            <a:xfrm>
              <a:off x="4009765" y="5932949"/>
              <a:ext cx="1178587" cy="35135"/>
            </a:xfrm>
            <a:prstGeom prst="roundRect">
              <a:avLst>
                <a:gd name="adj" fmla="val 13637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2" name="圆角矩形 41"/>
            <p:cNvSpPr/>
            <p:nvPr/>
          </p:nvSpPr>
          <p:spPr>
            <a:xfrm>
              <a:off x="4201538" y="6135967"/>
              <a:ext cx="776005" cy="16226"/>
            </a:xfrm>
            <a:prstGeom prst="roundRect">
              <a:avLst>
                <a:gd name="adj" fmla="val 13637"/>
              </a:avLst>
            </a:prstGeom>
            <a:gradFill>
              <a:gsLst>
                <a:gs pos="78000">
                  <a:schemeClr val="bg1"/>
                </a:gs>
                <a:gs pos="53000">
                  <a:schemeClr val="tx1">
                    <a:lumMod val="50000"/>
                    <a:lumOff val="50000"/>
                  </a:schemeClr>
                </a:gs>
                <a:gs pos="100000">
                  <a:schemeClr val="bg1">
                    <a:lumMod val="50000"/>
                  </a:schemeClr>
                </a:gs>
                <a:gs pos="23000">
                  <a:schemeClr val="bg1"/>
                </a:gs>
                <a:gs pos="0">
                  <a:schemeClr val="bg1">
                    <a:lumMod val="50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43" name="任意多边形 42"/>
          <p:cNvSpPr/>
          <p:nvPr/>
        </p:nvSpPr>
        <p:spPr>
          <a:xfrm>
            <a:off x="5117342" y="2210847"/>
            <a:ext cx="842688" cy="860845"/>
          </a:xfrm>
          <a:custGeom>
            <a:avLst/>
            <a:gdLst>
              <a:gd name="connsiteX0" fmla="*/ 870381 w 1740762"/>
              <a:gd name="connsiteY0" fmla="*/ 422211 h 1740760"/>
              <a:gd name="connsiteX1" fmla="*/ 422212 w 1740762"/>
              <a:gd name="connsiteY1" fmla="*/ 870380 h 1740760"/>
              <a:gd name="connsiteX2" fmla="*/ 870381 w 1740762"/>
              <a:gd name="connsiteY2" fmla="*/ 1318549 h 1740760"/>
              <a:gd name="connsiteX3" fmla="*/ 1318550 w 1740762"/>
              <a:gd name="connsiteY3" fmla="*/ 870380 h 1740760"/>
              <a:gd name="connsiteX4" fmla="*/ 870381 w 1740762"/>
              <a:gd name="connsiteY4" fmla="*/ 422211 h 1740760"/>
              <a:gd name="connsiteX5" fmla="*/ 785261 w 1740762"/>
              <a:gd name="connsiteY5" fmla="*/ 0 h 1740760"/>
              <a:gd name="connsiteX6" fmla="*/ 955501 w 1740762"/>
              <a:gd name="connsiteY6" fmla="*/ 0 h 1740760"/>
              <a:gd name="connsiteX7" fmla="*/ 955501 w 1740762"/>
              <a:gd name="connsiteY7" fmla="*/ 134329 h 1740760"/>
              <a:gd name="connsiteX8" fmla="*/ 1014988 w 1740762"/>
              <a:gd name="connsiteY8" fmla="*/ 143408 h 1740760"/>
              <a:gd name="connsiteX9" fmla="*/ 1073317 w 1740762"/>
              <a:gd name="connsiteY9" fmla="*/ 158020 h 1740760"/>
              <a:gd name="connsiteX10" fmla="*/ 1124821 w 1740762"/>
              <a:gd name="connsiteY10" fmla="*/ 33680 h 1740760"/>
              <a:gd name="connsiteX11" fmla="*/ 1282102 w 1740762"/>
              <a:gd name="connsiteY11" fmla="*/ 98828 h 1740760"/>
              <a:gd name="connsiteX12" fmla="*/ 1229998 w 1740762"/>
              <a:gd name="connsiteY12" fmla="*/ 224619 h 1740760"/>
              <a:gd name="connsiteX13" fmla="*/ 1250218 w 1740762"/>
              <a:gd name="connsiteY13" fmla="*/ 235760 h 1740760"/>
              <a:gd name="connsiteX14" fmla="*/ 1327066 w 1740762"/>
              <a:gd name="connsiteY14" fmla="*/ 289364 h 1740760"/>
              <a:gd name="connsiteX15" fmla="*/ 1329143 w 1740762"/>
              <a:gd name="connsiteY15" fmla="*/ 291241 h 1740760"/>
              <a:gd name="connsiteX16" fmla="*/ 1425645 w 1740762"/>
              <a:gd name="connsiteY16" fmla="*/ 194739 h 1740760"/>
              <a:gd name="connsiteX17" fmla="*/ 1546022 w 1740762"/>
              <a:gd name="connsiteY17" fmla="*/ 315117 h 1740760"/>
              <a:gd name="connsiteX18" fmla="*/ 1448558 w 1740762"/>
              <a:gd name="connsiteY18" fmla="*/ 412582 h 1740760"/>
              <a:gd name="connsiteX19" fmla="*/ 1457388 w 1740762"/>
              <a:gd name="connsiteY19" fmla="*/ 422838 h 1740760"/>
              <a:gd name="connsiteX20" fmla="*/ 1514167 w 1740762"/>
              <a:gd name="connsiteY20" fmla="*/ 511583 h 1740760"/>
              <a:gd name="connsiteX21" fmla="*/ 1641935 w 1740762"/>
              <a:gd name="connsiteY21" fmla="*/ 458659 h 1740760"/>
              <a:gd name="connsiteX22" fmla="*/ 1707082 w 1740762"/>
              <a:gd name="connsiteY22" fmla="*/ 615941 h 1740760"/>
              <a:gd name="connsiteX23" fmla="*/ 1579247 w 1740762"/>
              <a:gd name="connsiteY23" fmla="*/ 668892 h 1740760"/>
              <a:gd name="connsiteX24" fmla="*/ 1584835 w 1740762"/>
              <a:gd name="connsiteY24" fmla="*/ 687711 h 1740760"/>
              <a:gd name="connsiteX25" fmla="*/ 1601709 w 1740762"/>
              <a:gd name="connsiteY25" fmla="*/ 777321 h 1740760"/>
              <a:gd name="connsiteX26" fmla="*/ 1602202 w 1740762"/>
              <a:gd name="connsiteY26" fmla="*/ 785260 h 1740760"/>
              <a:gd name="connsiteX27" fmla="*/ 1740762 w 1740762"/>
              <a:gd name="connsiteY27" fmla="*/ 785260 h 1740760"/>
              <a:gd name="connsiteX28" fmla="*/ 1740762 w 1740762"/>
              <a:gd name="connsiteY28" fmla="*/ 955500 h 1740760"/>
              <a:gd name="connsiteX29" fmla="*/ 1602244 w 1740762"/>
              <a:gd name="connsiteY29" fmla="*/ 955500 h 1740760"/>
              <a:gd name="connsiteX30" fmla="*/ 1592412 w 1740762"/>
              <a:gd name="connsiteY30" fmla="*/ 1019928 h 1740760"/>
              <a:gd name="connsiteX31" fmla="*/ 1579385 w 1740762"/>
              <a:gd name="connsiteY31" fmla="*/ 1071925 h 1740760"/>
              <a:gd name="connsiteX32" fmla="*/ 1707082 w 1740762"/>
              <a:gd name="connsiteY32" fmla="*/ 1124819 h 1740760"/>
              <a:gd name="connsiteX33" fmla="*/ 1641935 w 1740762"/>
              <a:gd name="connsiteY33" fmla="*/ 1282101 h 1740760"/>
              <a:gd name="connsiteX34" fmla="*/ 1514336 w 1740762"/>
              <a:gd name="connsiteY34" fmla="*/ 1229247 h 1740760"/>
              <a:gd name="connsiteX35" fmla="*/ 1500059 w 1740762"/>
              <a:gd name="connsiteY35" fmla="*/ 1255158 h 1740760"/>
              <a:gd name="connsiteX36" fmla="*/ 1448892 w 1740762"/>
              <a:gd name="connsiteY36" fmla="*/ 1328512 h 1740760"/>
              <a:gd name="connsiteX37" fmla="*/ 1546022 w 1740762"/>
              <a:gd name="connsiteY37" fmla="*/ 1425643 h 1740760"/>
              <a:gd name="connsiteX38" fmla="*/ 1425645 w 1740762"/>
              <a:gd name="connsiteY38" fmla="*/ 1546021 h 1740760"/>
              <a:gd name="connsiteX39" fmla="*/ 1328549 w 1740762"/>
              <a:gd name="connsiteY39" fmla="*/ 1448925 h 1740760"/>
              <a:gd name="connsiteX40" fmla="*/ 1312981 w 1740762"/>
              <a:gd name="connsiteY40" fmla="*/ 1462328 h 1740760"/>
              <a:gd name="connsiteX41" fmla="*/ 1229762 w 1740762"/>
              <a:gd name="connsiteY41" fmla="*/ 1515571 h 1740760"/>
              <a:gd name="connsiteX42" fmla="*/ 1282102 w 1740762"/>
              <a:gd name="connsiteY42" fmla="*/ 1641932 h 1740760"/>
              <a:gd name="connsiteX43" fmla="*/ 1124821 w 1740762"/>
              <a:gd name="connsiteY43" fmla="*/ 1707080 h 1740760"/>
              <a:gd name="connsiteX44" fmla="*/ 1073151 w 1740762"/>
              <a:gd name="connsiteY44" fmla="*/ 1582339 h 1740760"/>
              <a:gd name="connsiteX45" fmla="*/ 1048108 w 1740762"/>
              <a:gd name="connsiteY45" fmla="*/ 1589775 h 1740760"/>
              <a:gd name="connsiteX46" fmla="*/ 958498 w 1740762"/>
              <a:gd name="connsiteY46" fmla="*/ 1606649 h 1740760"/>
              <a:gd name="connsiteX47" fmla="*/ 955501 w 1740762"/>
              <a:gd name="connsiteY47" fmla="*/ 1606835 h 1740760"/>
              <a:gd name="connsiteX48" fmla="*/ 955501 w 1740762"/>
              <a:gd name="connsiteY48" fmla="*/ 1740760 h 1740760"/>
              <a:gd name="connsiteX49" fmla="*/ 785261 w 1740762"/>
              <a:gd name="connsiteY49" fmla="*/ 1740760 h 1740760"/>
              <a:gd name="connsiteX50" fmla="*/ 785261 w 1740762"/>
              <a:gd name="connsiteY50" fmla="*/ 1607939 h 1740760"/>
              <a:gd name="connsiteX51" fmla="*/ 715891 w 1740762"/>
              <a:gd name="connsiteY51" fmla="*/ 1597352 h 1740760"/>
              <a:gd name="connsiteX52" fmla="*/ 666516 w 1740762"/>
              <a:gd name="connsiteY52" fmla="*/ 1584982 h 1740760"/>
              <a:gd name="connsiteX53" fmla="*/ 615942 w 1740762"/>
              <a:gd name="connsiteY53" fmla="*/ 1707080 h 1740760"/>
              <a:gd name="connsiteX54" fmla="*/ 458661 w 1740762"/>
              <a:gd name="connsiteY54" fmla="*/ 1641932 h 1740760"/>
              <a:gd name="connsiteX55" fmla="*/ 508928 w 1740762"/>
              <a:gd name="connsiteY55" fmla="*/ 1520575 h 1740760"/>
              <a:gd name="connsiteX56" fmla="*/ 480660 w 1740762"/>
              <a:gd name="connsiteY56" fmla="*/ 1504999 h 1740760"/>
              <a:gd name="connsiteX57" fmla="*/ 407307 w 1740762"/>
              <a:gd name="connsiteY57" fmla="*/ 1453832 h 1740760"/>
              <a:gd name="connsiteX58" fmla="*/ 315118 w 1740762"/>
              <a:gd name="connsiteY58" fmla="*/ 1546021 h 1740760"/>
              <a:gd name="connsiteX59" fmla="*/ 194740 w 1740762"/>
              <a:gd name="connsiteY59" fmla="*/ 1425643 h 1740760"/>
              <a:gd name="connsiteX60" fmla="*/ 286894 w 1740762"/>
              <a:gd name="connsiteY60" fmla="*/ 1333489 h 1740760"/>
              <a:gd name="connsiteX61" fmla="*/ 273491 w 1740762"/>
              <a:gd name="connsiteY61" fmla="*/ 1317922 h 1740760"/>
              <a:gd name="connsiteX62" fmla="*/ 218783 w 1740762"/>
              <a:gd name="connsiteY62" fmla="*/ 1232414 h 1740760"/>
              <a:gd name="connsiteX63" fmla="*/ 98828 w 1740762"/>
              <a:gd name="connsiteY63" fmla="*/ 1282101 h 1740760"/>
              <a:gd name="connsiteX64" fmla="*/ 33680 w 1740762"/>
              <a:gd name="connsiteY64" fmla="*/ 1124819 h 1740760"/>
              <a:gd name="connsiteX65" fmla="*/ 152714 w 1740762"/>
              <a:gd name="connsiteY65" fmla="*/ 1075514 h 1740760"/>
              <a:gd name="connsiteX66" fmla="*/ 146043 w 1740762"/>
              <a:gd name="connsiteY66" fmla="*/ 1053048 h 1740760"/>
              <a:gd name="connsiteX67" fmla="*/ 129170 w 1740762"/>
              <a:gd name="connsiteY67" fmla="*/ 963438 h 1740760"/>
              <a:gd name="connsiteX68" fmla="*/ 128677 w 1740762"/>
              <a:gd name="connsiteY68" fmla="*/ 955500 h 1740760"/>
              <a:gd name="connsiteX69" fmla="*/ 0 w 1740762"/>
              <a:gd name="connsiteY69" fmla="*/ 955500 h 1740760"/>
              <a:gd name="connsiteX70" fmla="*/ 0 w 1740762"/>
              <a:gd name="connsiteY70" fmla="*/ 785260 h 1740760"/>
              <a:gd name="connsiteX71" fmla="*/ 128814 w 1740762"/>
              <a:gd name="connsiteY71" fmla="*/ 785260 h 1740760"/>
              <a:gd name="connsiteX72" fmla="*/ 134981 w 1740762"/>
              <a:gd name="connsiteY72" fmla="*/ 739025 h 1740760"/>
              <a:gd name="connsiteX73" fmla="*/ 147040 w 1740762"/>
              <a:gd name="connsiteY73" fmla="*/ 683819 h 1740760"/>
              <a:gd name="connsiteX74" fmla="*/ 152622 w 1740762"/>
              <a:gd name="connsiteY74" fmla="*/ 665208 h 1740760"/>
              <a:gd name="connsiteX75" fmla="*/ 33680 w 1740762"/>
              <a:gd name="connsiteY75" fmla="*/ 615940 h 1740760"/>
              <a:gd name="connsiteX76" fmla="*/ 98828 w 1740762"/>
              <a:gd name="connsiteY76" fmla="*/ 458659 h 1740760"/>
              <a:gd name="connsiteX77" fmla="*/ 219054 w 1740762"/>
              <a:gd name="connsiteY77" fmla="*/ 508459 h 1740760"/>
              <a:gd name="connsiteX78" fmla="*/ 264199 w 1740762"/>
              <a:gd name="connsiteY78" fmla="*/ 435381 h 1740760"/>
              <a:gd name="connsiteX79" fmla="*/ 286732 w 1740762"/>
              <a:gd name="connsiteY79" fmla="*/ 407109 h 1740760"/>
              <a:gd name="connsiteX80" fmla="*/ 194740 w 1740762"/>
              <a:gd name="connsiteY80" fmla="*/ 315117 h 1740760"/>
              <a:gd name="connsiteX81" fmla="*/ 315118 w 1740762"/>
              <a:gd name="connsiteY81" fmla="*/ 194739 h 1740760"/>
              <a:gd name="connsiteX82" fmla="*/ 407197 w 1740762"/>
              <a:gd name="connsiteY82" fmla="*/ 286817 h 1740760"/>
              <a:gd name="connsiteX83" fmla="*/ 460791 w 1740762"/>
              <a:gd name="connsiteY83" fmla="*/ 248268 h 1740760"/>
              <a:gd name="connsiteX84" fmla="*/ 508858 w 1740762"/>
              <a:gd name="connsiteY84" fmla="*/ 220014 h 1740760"/>
              <a:gd name="connsiteX85" fmla="*/ 458661 w 1740762"/>
              <a:gd name="connsiteY85" fmla="*/ 98828 h 1740760"/>
              <a:gd name="connsiteX86" fmla="*/ 615942 w 1740762"/>
              <a:gd name="connsiteY86" fmla="*/ 33679 h 1740760"/>
              <a:gd name="connsiteX87" fmla="*/ 666597 w 1740762"/>
              <a:gd name="connsiteY87" fmla="*/ 155970 h 1740760"/>
              <a:gd name="connsiteX88" fmla="*/ 715891 w 1740762"/>
              <a:gd name="connsiteY88" fmla="*/ 143408 h 1740760"/>
              <a:gd name="connsiteX89" fmla="*/ 785261 w 1740762"/>
              <a:gd name="connsiteY89" fmla="*/ 132820 h 174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40762" h="1740760">
                <a:moveTo>
                  <a:pt x="870381" y="422211"/>
                </a:moveTo>
                <a:cubicBezTo>
                  <a:pt x="622864" y="422211"/>
                  <a:pt x="422212" y="622863"/>
                  <a:pt x="422212" y="870380"/>
                </a:cubicBezTo>
                <a:cubicBezTo>
                  <a:pt x="422212" y="1117897"/>
                  <a:pt x="622864" y="1318549"/>
                  <a:pt x="870381" y="1318549"/>
                </a:cubicBezTo>
                <a:cubicBezTo>
                  <a:pt x="1117898" y="1318549"/>
                  <a:pt x="1318550" y="1117897"/>
                  <a:pt x="1318550" y="870380"/>
                </a:cubicBezTo>
                <a:cubicBezTo>
                  <a:pt x="1318550" y="622863"/>
                  <a:pt x="1117898" y="422211"/>
                  <a:pt x="870381" y="422211"/>
                </a:cubicBezTo>
                <a:close/>
                <a:moveTo>
                  <a:pt x="785261" y="0"/>
                </a:moveTo>
                <a:lnTo>
                  <a:pt x="955501" y="0"/>
                </a:lnTo>
                <a:lnTo>
                  <a:pt x="955501" y="134329"/>
                </a:lnTo>
                <a:lnTo>
                  <a:pt x="1014988" y="143408"/>
                </a:lnTo>
                <a:lnTo>
                  <a:pt x="1073317" y="158020"/>
                </a:lnTo>
                <a:lnTo>
                  <a:pt x="1124821" y="33680"/>
                </a:lnTo>
                <a:lnTo>
                  <a:pt x="1282102" y="98828"/>
                </a:lnTo>
                <a:lnTo>
                  <a:pt x="1229998" y="224619"/>
                </a:lnTo>
                <a:lnTo>
                  <a:pt x="1250218" y="235760"/>
                </a:lnTo>
                <a:cubicBezTo>
                  <a:pt x="1276992" y="252029"/>
                  <a:pt x="1302655" y="269943"/>
                  <a:pt x="1327066" y="289364"/>
                </a:cubicBezTo>
                <a:lnTo>
                  <a:pt x="1329143" y="291241"/>
                </a:lnTo>
                <a:lnTo>
                  <a:pt x="1425645" y="194739"/>
                </a:lnTo>
                <a:lnTo>
                  <a:pt x="1546022" y="315117"/>
                </a:lnTo>
                <a:lnTo>
                  <a:pt x="1448558" y="412582"/>
                </a:lnTo>
                <a:lnTo>
                  <a:pt x="1457388" y="422838"/>
                </a:lnTo>
                <a:lnTo>
                  <a:pt x="1514167" y="511583"/>
                </a:lnTo>
                <a:lnTo>
                  <a:pt x="1641935" y="458659"/>
                </a:lnTo>
                <a:lnTo>
                  <a:pt x="1707082" y="615941"/>
                </a:lnTo>
                <a:lnTo>
                  <a:pt x="1579247" y="668892"/>
                </a:lnTo>
                <a:lnTo>
                  <a:pt x="1584835" y="687711"/>
                </a:lnTo>
                <a:cubicBezTo>
                  <a:pt x="1592232" y="716929"/>
                  <a:pt x="1597895" y="746838"/>
                  <a:pt x="1601709" y="777321"/>
                </a:cubicBezTo>
                <a:lnTo>
                  <a:pt x="1602202" y="785260"/>
                </a:lnTo>
                <a:lnTo>
                  <a:pt x="1740762" y="785260"/>
                </a:lnTo>
                <a:lnTo>
                  <a:pt x="1740762" y="955500"/>
                </a:lnTo>
                <a:lnTo>
                  <a:pt x="1602244" y="955500"/>
                </a:lnTo>
                <a:lnTo>
                  <a:pt x="1592412" y="1019928"/>
                </a:lnTo>
                <a:lnTo>
                  <a:pt x="1579385" y="1071925"/>
                </a:lnTo>
                <a:lnTo>
                  <a:pt x="1707082" y="1124819"/>
                </a:lnTo>
                <a:lnTo>
                  <a:pt x="1641935" y="1282101"/>
                </a:lnTo>
                <a:lnTo>
                  <a:pt x="1514336" y="1229247"/>
                </a:lnTo>
                <a:lnTo>
                  <a:pt x="1500059" y="1255158"/>
                </a:lnTo>
                <a:lnTo>
                  <a:pt x="1448892" y="1328512"/>
                </a:lnTo>
                <a:lnTo>
                  <a:pt x="1546022" y="1425643"/>
                </a:lnTo>
                <a:lnTo>
                  <a:pt x="1425645" y="1546021"/>
                </a:lnTo>
                <a:lnTo>
                  <a:pt x="1328549" y="1448925"/>
                </a:lnTo>
                <a:lnTo>
                  <a:pt x="1312981" y="1462328"/>
                </a:lnTo>
                <a:lnTo>
                  <a:pt x="1229762" y="1515571"/>
                </a:lnTo>
                <a:lnTo>
                  <a:pt x="1282102" y="1641932"/>
                </a:lnTo>
                <a:lnTo>
                  <a:pt x="1124821" y="1707080"/>
                </a:lnTo>
                <a:lnTo>
                  <a:pt x="1073151" y="1582339"/>
                </a:lnTo>
                <a:lnTo>
                  <a:pt x="1048108" y="1589775"/>
                </a:lnTo>
                <a:cubicBezTo>
                  <a:pt x="1018890" y="1597172"/>
                  <a:pt x="988981" y="1602835"/>
                  <a:pt x="958498" y="1606649"/>
                </a:cubicBezTo>
                <a:lnTo>
                  <a:pt x="955501" y="1606835"/>
                </a:lnTo>
                <a:lnTo>
                  <a:pt x="955501" y="1740760"/>
                </a:lnTo>
                <a:lnTo>
                  <a:pt x="785261" y="1740760"/>
                </a:lnTo>
                <a:lnTo>
                  <a:pt x="785261" y="1607939"/>
                </a:lnTo>
                <a:lnTo>
                  <a:pt x="715891" y="1597352"/>
                </a:lnTo>
                <a:lnTo>
                  <a:pt x="666516" y="1584982"/>
                </a:lnTo>
                <a:lnTo>
                  <a:pt x="615942" y="1707080"/>
                </a:lnTo>
                <a:lnTo>
                  <a:pt x="458661" y="1641932"/>
                </a:lnTo>
                <a:lnTo>
                  <a:pt x="508928" y="1520575"/>
                </a:lnTo>
                <a:lnTo>
                  <a:pt x="480660" y="1504999"/>
                </a:lnTo>
                <a:lnTo>
                  <a:pt x="407307" y="1453832"/>
                </a:lnTo>
                <a:lnTo>
                  <a:pt x="315118" y="1546021"/>
                </a:lnTo>
                <a:lnTo>
                  <a:pt x="194740" y="1425643"/>
                </a:lnTo>
                <a:lnTo>
                  <a:pt x="286894" y="1333489"/>
                </a:lnTo>
                <a:lnTo>
                  <a:pt x="273491" y="1317922"/>
                </a:lnTo>
                <a:lnTo>
                  <a:pt x="218783" y="1232414"/>
                </a:lnTo>
                <a:lnTo>
                  <a:pt x="98828" y="1282101"/>
                </a:lnTo>
                <a:lnTo>
                  <a:pt x="33680" y="1124819"/>
                </a:lnTo>
                <a:lnTo>
                  <a:pt x="152714" y="1075514"/>
                </a:lnTo>
                <a:lnTo>
                  <a:pt x="146043" y="1053048"/>
                </a:lnTo>
                <a:cubicBezTo>
                  <a:pt x="138647" y="1023830"/>
                  <a:pt x="132984" y="993922"/>
                  <a:pt x="129170" y="963438"/>
                </a:cubicBezTo>
                <a:lnTo>
                  <a:pt x="128677" y="955500"/>
                </a:lnTo>
                <a:lnTo>
                  <a:pt x="0" y="955500"/>
                </a:lnTo>
                <a:lnTo>
                  <a:pt x="0" y="785260"/>
                </a:lnTo>
                <a:lnTo>
                  <a:pt x="128814" y="785260"/>
                </a:lnTo>
                <a:lnTo>
                  <a:pt x="134981" y="739025"/>
                </a:lnTo>
                <a:cubicBezTo>
                  <a:pt x="138313" y="720372"/>
                  <a:pt x="142341" y="701961"/>
                  <a:pt x="147040" y="683819"/>
                </a:cubicBezTo>
                <a:lnTo>
                  <a:pt x="152622" y="665208"/>
                </a:lnTo>
                <a:lnTo>
                  <a:pt x="33680" y="615940"/>
                </a:lnTo>
                <a:lnTo>
                  <a:pt x="98828" y="458659"/>
                </a:lnTo>
                <a:lnTo>
                  <a:pt x="219054" y="508459"/>
                </a:lnTo>
                <a:lnTo>
                  <a:pt x="264199" y="435381"/>
                </a:lnTo>
                <a:lnTo>
                  <a:pt x="286732" y="407109"/>
                </a:lnTo>
                <a:lnTo>
                  <a:pt x="194740" y="315117"/>
                </a:lnTo>
                <a:lnTo>
                  <a:pt x="315118" y="194739"/>
                </a:lnTo>
                <a:lnTo>
                  <a:pt x="407197" y="286817"/>
                </a:lnTo>
                <a:lnTo>
                  <a:pt x="460791" y="248268"/>
                </a:lnTo>
                <a:lnTo>
                  <a:pt x="508858" y="220014"/>
                </a:lnTo>
                <a:lnTo>
                  <a:pt x="458661" y="98828"/>
                </a:lnTo>
                <a:lnTo>
                  <a:pt x="615942" y="33679"/>
                </a:lnTo>
                <a:lnTo>
                  <a:pt x="666597" y="155970"/>
                </a:lnTo>
                <a:lnTo>
                  <a:pt x="715891" y="143408"/>
                </a:lnTo>
                <a:lnTo>
                  <a:pt x="785261" y="13282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prstClr val="white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44" name="任意多边形 43"/>
          <p:cNvSpPr/>
          <p:nvPr/>
        </p:nvSpPr>
        <p:spPr>
          <a:xfrm>
            <a:off x="5866222" y="1985565"/>
            <a:ext cx="630144" cy="643723"/>
          </a:xfrm>
          <a:custGeom>
            <a:avLst/>
            <a:gdLst>
              <a:gd name="connsiteX0" fmla="*/ 870381 w 1740762"/>
              <a:gd name="connsiteY0" fmla="*/ 422211 h 1740760"/>
              <a:gd name="connsiteX1" fmla="*/ 422212 w 1740762"/>
              <a:gd name="connsiteY1" fmla="*/ 870380 h 1740760"/>
              <a:gd name="connsiteX2" fmla="*/ 870381 w 1740762"/>
              <a:gd name="connsiteY2" fmla="*/ 1318549 h 1740760"/>
              <a:gd name="connsiteX3" fmla="*/ 1318550 w 1740762"/>
              <a:gd name="connsiteY3" fmla="*/ 870380 h 1740760"/>
              <a:gd name="connsiteX4" fmla="*/ 870381 w 1740762"/>
              <a:gd name="connsiteY4" fmla="*/ 422211 h 1740760"/>
              <a:gd name="connsiteX5" fmla="*/ 785261 w 1740762"/>
              <a:gd name="connsiteY5" fmla="*/ 0 h 1740760"/>
              <a:gd name="connsiteX6" fmla="*/ 955501 w 1740762"/>
              <a:gd name="connsiteY6" fmla="*/ 0 h 1740760"/>
              <a:gd name="connsiteX7" fmla="*/ 955501 w 1740762"/>
              <a:gd name="connsiteY7" fmla="*/ 134329 h 1740760"/>
              <a:gd name="connsiteX8" fmla="*/ 1014988 w 1740762"/>
              <a:gd name="connsiteY8" fmla="*/ 143408 h 1740760"/>
              <a:gd name="connsiteX9" fmla="*/ 1073317 w 1740762"/>
              <a:gd name="connsiteY9" fmla="*/ 158020 h 1740760"/>
              <a:gd name="connsiteX10" fmla="*/ 1124821 w 1740762"/>
              <a:gd name="connsiteY10" fmla="*/ 33680 h 1740760"/>
              <a:gd name="connsiteX11" fmla="*/ 1282102 w 1740762"/>
              <a:gd name="connsiteY11" fmla="*/ 98828 h 1740760"/>
              <a:gd name="connsiteX12" fmla="*/ 1229998 w 1740762"/>
              <a:gd name="connsiteY12" fmla="*/ 224619 h 1740760"/>
              <a:gd name="connsiteX13" fmla="*/ 1250218 w 1740762"/>
              <a:gd name="connsiteY13" fmla="*/ 235760 h 1740760"/>
              <a:gd name="connsiteX14" fmla="*/ 1327066 w 1740762"/>
              <a:gd name="connsiteY14" fmla="*/ 289364 h 1740760"/>
              <a:gd name="connsiteX15" fmla="*/ 1329143 w 1740762"/>
              <a:gd name="connsiteY15" fmla="*/ 291241 h 1740760"/>
              <a:gd name="connsiteX16" fmla="*/ 1425645 w 1740762"/>
              <a:gd name="connsiteY16" fmla="*/ 194739 h 1740760"/>
              <a:gd name="connsiteX17" fmla="*/ 1546022 w 1740762"/>
              <a:gd name="connsiteY17" fmla="*/ 315117 h 1740760"/>
              <a:gd name="connsiteX18" fmla="*/ 1448558 w 1740762"/>
              <a:gd name="connsiteY18" fmla="*/ 412582 h 1740760"/>
              <a:gd name="connsiteX19" fmla="*/ 1457388 w 1740762"/>
              <a:gd name="connsiteY19" fmla="*/ 422838 h 1740760"/>
              <a:gd name="connsiteX20" fmla="*/ 1514167 w 1740762"/>
              <a:gd name="connsiteY20" fmla="*/ 511583 h 1740760"/>
              <a:gd name="connsiteX21" fmla="*/ 1641935 w 1740762"/>
              <a:gd name="connsiteY21" fmla="*/ 458659 h 1740760"/>
              <a:gd name="connsiteX22" fmla="*/ 1707082 w 1740762"/>
              <a:gd name="connsiteY22" fmla="*/ 615941 h 1740760"/>
              <a:gd name="connsiteX23" fmla="*/ 1579247 w 1740762"/>
              <a:gd name="connsiteY23" fmla="*/ 668892 h 1740760"/>
              <a:gd name="connsiteX24" fmla="*/ 1584835 w 1740762"/>
              <a:gd name="connsiteY24" fmla="*/ 687711 h 1740760"/>
              <a:gd name="connsiteX25" fmla="*/ 1601709 w 1740762"/>
              <a:gd name="connsiteY25" fmla="*/ 777321 h 1740760"/>
              <a:gd name="connsiteX26" fmla="*/ 1602202 w 1740762"/>
              <a:gd name="connsiteY26" fmla="*/ 785260 h 1740760"/>
              <a:gd name="connsiteX27" fmla="*/ 1740762 w 1740762"/>
              <a:gd name="connsiteY27" fmla="*/ 785260 h 1740760"/>
              <a:gd name="connsiteX28" fmla="*/ 1740762 w 1740762"/>
              <a:gd name="connsiteY28" fmla="*/ 955500 h 1740760"/>
              <a:gd name="connsiteX29" fmla="*/ 1602244 w 1740762"/>
              <a:gd name="connsiteY29" fmla="*/ 955500 h 1740760"/>
              <a:gd name="connsiteX30" fmla="*/ 1592412 w 1740762"/>
              <a:gd name="connsiteY30" fmla="*/ 1019928 h 1740760"/>
              <a:gd name="connsiteX31" fmla="*/ 1579385 w 1740762"/>
              <a:gd name="connsiteY31" fmla="*/ 1071925 h 1740760"/>
              <a:gd name="connsiteX32" fmla="*/ 1707082 w 1740762"/>
              <a:gd name="connsiteY32" fmla="*/ 1124819 h 1740760"/>
              <a:gd name="connsiteX33" fmla="*/ 1641935 w 1740762"/>
              <a:gd name="connsiteY33" fmla="*/ 1282101 h 1740760"/>
              <a:gd name="connsiteX34" fmla="*/ 1514336 w 1740762"/>
              <a:gd name="connsiteY34" fmla="*/ 1229247 h 1740760"/>
              <a:gd name="connsiteX35" fmla="*/ 1500059 w 1740762"/>
              <a:gd name="connsiteY35" fmla="*/ 1255158 h 1740760"/>
              <a:gd name="connsiteX36" fmla="*/ 1448892 w 1740762"/>
              <a:gd name="connsiteY36" fmla="*/ 1328512 h 1740760"/>
              <a:gd name="connsiteX37" fmla="*/ 1546022 w 1740762"/>
              <a:gd name="connsiteY37" fmla="*/ 1425643 h 1740760"/>
              <a:gd name="connsiteX38" fmla="*/ 1425645 w 1740762"/>
              <a:gd name="connsiteY38" fmla="*/ 1546021 h 1740760"/>
              <a:gd name="connsiteX39" fmla="*/ 1328549 w 1740762"/>
              <a:gd name="connsiteY39" fmla="*/ 1448925 h 1740760"/>
              <a:gd name="connsiteX40" fmla="*/ 1312981 w 1740762"/>
              <a:gd name="connsiteY40" fmla="*/ 1462328 h 1740760"/>
              <a:gd name="connsiteX41" fmla="*/ 1229762 w 1740762"/>
              <a:gd name="connsiteY41" fmla="*/ 1515571 h 1740760"/>
              <a:gd name="connsiteX42" fmla="*/ 1282102 w 1740762"/>
              <a:gd name="connsiteY42" fmla="*/ 1641932 h 1740760"/>
              <a:gd name="connsiteX43" fmla="*/ 1124821 w 1740762"/>
              <a:gd name="connsiteY43" fmla="*/ 1707080 h 1740760"/>
              <a:gd name="connsiteX44" fmla="*/ 1073151 w 1740762"/>
              <a:gd name="connsiteY44" fmla="*/ 1582339 h 1740760"/>
              <a:gd name="connsiteX45" fmla="*/ 1048108 w 1740762"/>
              <a:gd name="connsiteY45" fmla="*/ 1589775 h 1740760"/>
              <a:gd name="connsiteX46" fmla="*/ 958498 w 1740762"/>
              <a:gd name="connsiteY46" fmla="*/ 1606649 h 1740760"/>
              <a:gd name="connsiteX47" fmla="*/ 955501 w 1740762"/>
              <a:gd name="connsiteY47" fmla="*/ 1606835 h 1740760"/>
              <a:gd name="connsiteX48" fmla="*/ 955501 w 1740762"/>
              <a:gd name="connsiteY48" fmla="*/ 1740760 h 1740760"/>
              <a:gd name="connsiteX49" fmla="*/ 785261 w 1740762"/>
              <a:gd name="connsiteY49" fmla="*/ 1740760 h 1740760"/>
              <a:gd name="connsiteX50" fmla="*/ 785261 w 1740762"/>
              <a:gd name="connsiteY50" fmla="*/ 1607939 h 1740760"/>
              <a:gd name="connsiteX51" fmla="*/ 715891 w 1740762"/>
              <a:gd name="connsiteY51" fmla="*/ 1597352 h 1740760"/>
              <a:gd name="connsiteX52" fmla="*/ 666516 w 1740762"/>
              <a:gd name="connsiteY52" fmla="*/ 1584982 h 1740760"/>
              <a:gd name="connsiteX53" fmla="*/ 615942 w 1740762"/>
              <a:gd name="connsiteY53" fmla="*/ 1707080 h 1740760"/>
              <a:gd name="connsiteX54" fmla="*/ 458661 w 1740762"/>
              <a:gd name="connsiteY54" fmla="*/ 1641932 h 1740760"/>
              <a:gd name="connsiteX55" fmla="*/ 508928 w 1740762"/>
              <a:gd name="connsiteY55" fmla="*/ 1520575 h 1740760"/>
              <a:gd name="connsiteX56" fmla="*/ 480660 w 1740762"/>
              <a:gd name="connsiteY56" fmla="*/ 1504999 h 1740760"/>
              <a:gd name="connsiteX57" fmla="*/ 407307 w 1740762"/>
              <a:gd name="connsiteY57" fmla="*/ 1453832 h 1740760"/>
              <a:gd name="connsiteX58" fmla="*/ 315118 w 1740762"/>
              <a:gd name="connsiteY58" fmla="*/ 1546021 h 1740760"/>
              <a:gd name="connsiteX59" fmla="*/ 194740 w 1740762"/>
              <a:gd name="connsiteY59" fmla="*/ 1425643 h 1740760"/>
              <a:gd name="connsiteX60" fmla="*/ 286894 w 1740762"/>
              <a:gd name="connsiteY60" fmla="*/ 1333489 h 1740760"/>
              <a:gd name="connsiteX61" fmla="*/ 273491 w 1740762"/>
              <a:gd name="connsiteY61" fmla="*/ 1317922 h 1740760"/>
              <a:gd name="connsiteX62" fmla="*/ 218783 w 1740762"/>
              <a:gd name="connsiteY62" fmla="*/ 1232414 h 1740760"/>
              <a:gd name="connsiteX63" fmla="*/ 98828 w 1740762"/>
              <a:gd name="connsiteY63" fmla="*/ 1282101 h 1740760"/>
              <a:gd name="connsiteX64" fmla="*/ 33680 w 1740762"/>
              <a:gd name="connsiteY64" fmla="*/ 1124819 h 1740760"/>
              <a:gd name="connsiteX65" fmla="*/ 152714 w 1740762"/>
              <a:gd name="connsiteY65" fmla="*/ 1075514 h 1740760"/>
              <a:gd name="connsiteX66" fmla="*/ 146043 w 1740762"/>
              <a:gd name="connsiteY66" fmla="*/ 1053048 h 1740760"/>
              <a:gd name="connsiteX67" fmla="*/ 129170 w 1740762"/>
              <a:gd name="connsiteY67" fmla="*/ 963438 h 1740760"/>
              <a:gd name="connsiteX68" fmla="*/ 128677 w 1740762"/>
              <a:gd name="connsiteY68" fmla="*/ 955500 h 1740760"/>
              <a:gd name="connsiteX69" fmla="*/ 0 w 1740762"/>
              <a:gd name="connsiteY69" fmla="*/ 955500 h 1740760"/>
              <a:gd name="connsiteX70" fmla="*/ 0 w 1740762"/>
              <a:gd name="connsiteY70" fmla="*/ 785260 h 1740760"/>
              <a:gd name="connsiteX71" fmla="*/ 128814 w 1740762"/>
              <a:gd name="connsiteY71" fmla="*/ 785260 h 1740760"/>
              <a:gd name="connsiteX72" fmla="*/ 134981 w 1740762"/>
              <a:gd name="connsiteY72" fmla="*/ 739025 h 1740760"/>
              <a:gd name="connsiteX73" fmla="*/ 147040 w 1740762"/>
              <a:gd name="connsiteY73" fmla="*/ 683819 h 1740760"/>
              <a:gd name="connsiteX74" fmla="*/ 152622 w 1740762"/>
              <a:gd name="connsiteY74" fmla="*/ 665208 h 1740760"/>
              <a:gd name="connsiteX75" fmla="*/ 33680 w 1740762"/>
              <a:gd name="connsiteY75" fmla="*/ 615940 h 1740760"/>
              <a:gd name="connsiteX76" fmla="*/ 98828 w 1740762"/>
              <a:gd name="connsiteY76" fmla="*/ 458659 h 1740760"/>
              <a:gd name="connsiteX77" fmla="*/ 219054 w 1740762"/>
              <a:gd name="connsiteY77" fmla="*/ 508459 h 1740760"/>
              <a:gd name="connsiteX78" fmla="*/ 264199 w 1740762"/>
              <a:gd name="connsiteY78" fmla="*/ 435381 h 1740760"/>
              <a:gd name="connsiteX79" fmla="*/ 286732 w 1740762"/>
              <a:gd name="connsiteY79" fmla="*/ 407109 h 1740760"/>
              <a:gd name="connsiteX80" fmla="*/ 194740 w 1740762"/>
              <a:gd name="connsiteY80" fmla="*/ 315117 h 1740760"/>
              <a:gd name="connsiteX81" fmla="*/ 315118 w 1740762"/>
              <a:gd name="connsiteY81" fmla="*/ 194739 h 1740760"/>
              <a:gd name="connsiteX82" fmla="*/ 407197 w 1740762"/>
              <a:gd name="connsiteY82" fmla="*/ 286817 h 1740760"/>
              <a:gd name="connsiteX83" fmla="*/ 460791 w 1740762"/>
              <a:gd name="connsiteY83" fmla="*/ 248268 h 1740760"/>
              <a:gd name="connsiteX84" fmla="*/ 508858 w 1740762"/>
              <a:gd name="connsiteY84" fmla="*/ 220014 h 1740760"/>
              <a:gd name="connsiteX85" fmla="*/ 458661 w 1740762"/>
              <a:gd name="connsiteY85" fmla="*/ 98828 h 1740760"/>
              <a:gd name="connsiteX86" fmla="*/ 615942 w 1740762"/>
              <a:gd name="connsiteY86" fmla="*/ 33679 h 1740760"/>
              <a:gd name="connsiteX87" fmla="*/ 666597 w 1740762"/>
              <a:gd name="connsiteY87" fmla="*/ 155970 h 1740760"/>
              <a:gd name="connsiteX88" fmla="*/ 715891 w 1740762"/>
              <a:gd name="connsiteY88" fmla="*/ 143408 h 1740760"/>
              <a:gd name="connsiteX89" fmla="*/ 785261 w 1740762"/>
              <a:gd name="connsiteY89" fmla="*/ 132820 h 17407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40762" h="1740760">
                <a:moveTo>
                  <a:pt x="870381" y="422211"/>
                </a:moveTo>
                <a:cubicBezTo>
                  <a:pt x="622864" y="422211"/>
                  <a:pt x="422212" y="622863"/>
                  <a:pt x="422212" y="870380"/>
                </a:cubicBezTo>
                <a:cubicBezTo>
                  <a:pt x="422212" y="1117897"/>
                  <a:pt x="622864" y="1318549"/>
                  <a:pt x="870381" y="1318549"/>
                </a:cubicBezTo>
                <a:cubicBezTo>
                  <a:pt x="1117898" y="1318549"/>
                  <a:pt x="1318550" y="1117897"/>
                  <a:pt x="1318550" y="870380"/>
                </a:cubicBezTo>
                <a:cubicBezTo>
                  <a:pt x="1318550" y="622863"/>
                  <a:pt x="1117898" y="422211"/>
                  <a:pt x="870381" y="422211"/>
                </a:cubicBezTo>
                <a:close/>
                <a:moveTo>
                  <a:pt x="785261" y="0"/>
                </a:moveTo>
                <a:lnTo>
                  <a:pt x="955501" y="0"/>
                </a:lnTo>
                <a:lnTo>
                  <a:pt x="955501" y="134329"/>
                </a:lnTo>
                <a:lnTo>
                  <a:pt x="1014988" y="143408"/>
                </a:lnTo>
                <a:lnTo>
                  <a:pt x="1073317" y="158020"/>
                </a:lnTo>
                <a:lnTo>
                  <a:pt x="1124821" y="33680"/>
                </a:lnTo>
                <a:lnTo>
                  <a:pt x="1282102" y="98828"/>
                </a:lnTo>
                <a:lnTo>
                  <a:pt x="1229998" y="224619"/>
                </a:lnTo>
                <a:lnTo>
                  <a:pt x="1250218" y="235760"/>
                </a:lnTo>
                <a:cubicBezTo>
                  <a:pt x="1276992" y="252029"/>
                  <a:pt x="1302655" y="269943"/>
                  <a:pt x="1327066" y="289364"/>
                </a:cubicBezTo>
                <a:lnTo>
                  <a:pt x="1329143" y="291241"/>
                </a:lnTo>
                <a:lnTo>
                  <a:pt x="1425645" y="194739"/>
                </a:lnTo>
                <a:lnTo>
                  <a:pt x="1546022" y="315117"/>
                </a:lnTo>
                <a:lnTo>
                  <a:pt x="1448558" y="412582"/>
                </a:lnTo>
                <a:lnTo>
                  <a:pt x="1457388" y="422838"/>
                </a:lnTo>
                <a:lnTo>
                  <a:pt x="1514167" y="511583"/>
                </a:lnTo>
                <a:lnTo>
                  <a:pt x="1641935" y="458659"/>
                </a:lnTo>
                <a:lnTo>
                  <a:pt x="1707082" y="615941"/>
                </a:lnTo>
                <a:lnTo>
                  <a:pt x="1579247" y="668892"/>
                </a:lnTo>
                <a:lnTo>
                  <a:pt x="1584835" y="687711"/>
                </a:lnTo>
                <a:cubicBezTo>
                  <a:pt x="1592232" y="716929"/>
                  <a:pt x="1597895" y="746838"/>
                  <a:pt x="1601709" y="777321"/>
                </a:cubicBezTo>
                <a:lnTo>
                  <a:pt x="1602202" y="785260"/>
                </a:lnTo>
                <a:lnTo>
                  <a:pt x="1740762" y="785260"/>
                </a:lnTo>
                <a:lnTo>
                  <a:pt x="1740762" y="955500"/>
                </a:lnTo>
                <a:lnTo>
                  <a:pt x="1602244" y="955500"/>
                </a:lnTo>
                <a:lnTo>
                  <a:pt x="1592412" y="1019928"/>
                </a:lnTo>
                <a:lnTo>
                  <a:pt x="1579385" y="1071925"/>
                </a:lnTo>
                <a:lnTo>
                  <a:pt x="1707082" y="1124819"/>
                </a:lnTo>
                <a:lnTo>
                  <a:pt x="1641935" y="1282101"/>
                </a:lnTo>
                <a:lnTo>
                  <a:pt x="1514336" y="1229247"/>
                </a:lnTo>
                <a:lnTo>
                  <a:pt x="1500059" y="1255158"/>
                </a:lnTo>
                <a:lnTo>
                  <a:pt x="1448892" y="1328512"/>
                </a:lnTo>
                <a:lnTo>
                  <a:pt x="1546022" y="1425643"/>
                </a:lnTo>
                <a:lnTo>
                  <a:pt x="1425645" y="1546021"/>
                </a:lnTo>
                <a:lnTo>
                  <a:pt x="1328549" y="1448925"/>
                </a:lnTo>
                <a:lnTo>
                  <a:pt x="1312981" y="1462328"/>
                </a:lnTo>
                <a:lnTo>
                  <a:pt x="1229762" y="1515571"/>
                </a:lnTo>
                <a:lnTo>
                  <a:pt x="1282102" y="1641932"/>
                </a:lnTo>
                <a:lnTo>
                  <a:pt x="1124821" y="1707080"/>
                </a:lnTo>
                <a:lnTo>
                  <a:pt x="1073151" y="1582339"/>
                </a:lnTo>
                <a:lnTo>
                  <a:pt x="1048108" y="1589775"/>
                </a:lnTo>
                <a:cubicBezTo>
                  <a:pt x="1018890" y="1597172"/>
                  <a:pt x="988981" y="1602835"/>
                  <a:pt x="958498" y="1606649"/>
                </a:cubicBezTo>
                <a:lnTo>
                  <a:pt x="955501" y="1606835"/>
                </a:lnTo>
                <a:lnTo>
                  <a:pt x="955501" y="1740760"/>
                </a:lnTo>
                <a:lnTo>
                  <a:pt x="785261" y="1740760"/>
                </a:lnTo>
                <a:lnTo>
                  <a:pt x="785261" y="1607939"/>
                </a:lnTo>
                <a:lnTo>
                  <a:pt x="715891" y="1597352"/>
                </a:lnTo>
                <a:lnTo>
                  <a:pt x="666516" y="1584982"/>
                </a:lnTo>
                <a:lnTo>
                  <a:pt x="615942" y="1707080"/>
                </a:lnTo>
                <a:lnTo>
                  <a:pt x="458661" y="1641932"/>
                </a:lnTo>
                <a:lnTo>
                  <a:pt x="508928" y="1520575"/>
                </a:lnTo>
                <a:lnTo>
                  <a:pt x="480660" y="1504999"/>
                </a:lnTo>
                <a:lnTo>
                  <a:pt x="407307" y="1453832"/>
                </a:lnTo>
                <a:lnTo>
                  <a:pt x="315118" y="1546021"/>
                </a:lnTo>
                <a:lnTo>
                  <a:pt x="194740" y="1425643"/>
                </a:lnTo>
                <a:lnTo>
                  <a:pt x="286894" y="1333489"/>
                </a:lnTo>
                <a:lnTo>
                  <a:pt x="273491" y="1317922"/>
                </a:lnTo>
                <a:lnTo>
                  <a:pt x="218783" y="1232414"/>
                </a:lnTo>
                <a:lnTo>
                  <a:pt x="98828" y="1282101"/>
                </a:lnTo>
                <a:lnTo>
                  <a:pt x="33680" y="1124819"/>
                </a:lnTo>
                <a:lnTo>
                  <a:pt x="152714" y="1075514"/>
                </a:lnTo>
                <a:lnTo>
                  <a:pt x="146043" y="1053048"/>
                </a:lnTo>
                <a:cubicBezTo>
                  <a:pt x="138647" y="1023830"/>
                  <a:pt x="132984" y="993922"/>
                  <a:pt x="129170" y="963438"/>
                </a:cubicBezTo>
                <a:lnTo>
                  <a:pt x="128677" y="955500"/>
                </a:lnTo>
                <a:lnTo>
                  <a:pt x="0" y="955500"/>
                </a:lnTo>
                <a:lnTo>
                  <a:pt x="0" y="785260"/>
                </a:lnTo>
                <a:lnTo>
                  <a:pt x="128814" y="785260"/>
                </a:lnTo>
                <a:lnTo>
                  <a:pt x="134981" y="739025"/>
                </a:lnTo>
                <a:cubicBezTo>
                  <a:pt x="138313" y="720372"/>
                  <a:pt x="142341" y="701961"/>
                  <a:pt x="147040" y="683819"/>
                </a:cubicBezTo>
                <a:lnTo>
                  <a:pt x="152622" y="665208"/>
                </a:lnTo>
                <a:lnTo>
                  <a:pt x="33680" y="615940"/>
                </a:lnTo>
                <a:lnTo>
                  <a:pt x="98828" y="458659"/>
                </a:lnTo>
                <a:lnTo>
                  <a:pt x="219054" y="508459"/>
                </a:lnTo>
                <a:lnTo>
                  <a:pt x="264199" y="435381"/>
                </a:lnTo>
                <a:lnTo>
                  <a:pt x="286732" y="407109"/>
                </a:lnTo>
                <a:lnTo>
                  <a:pt x="194740" y="315117"/>
                </a:lnTo>
                <a:lnTo>
                  <a:pt x="315118" y="194739"/>
                </a:lnTo>
                <a:lnTo>
                  <a:pt x="407197" y="286817"/>
                </a:lnTo>
                <a:lnTo>
                  <a:pt x="460791" y="248268"/>
                </a:lnTo>
                <a:lnTo>
                  <a:pt x="508858" y="220014"/>
                </a:lnTo>
                <a:lnTo>
                  <a:pt x="458661" y="98828"/>
                </a:lnTo>
                <a:lnTo>
                  <a:pt x="615942" y="33679"/>
                </a:lnTo>
                <a:lnTo>
                  <a:pt x="666597" y="155970"/>
                </a:lnTo>
                <a:lnTo>
                  <a:pt x="715891" y="143408"/>
                </a:lnTo>
                <a:lnTo>
                  <a:pt x="785261" y="132820"/>
                </a:lnTo>
                <a:close/>
              </a:path>
            </a:pathLst>
          </a:custGeom>
          <a:solidFill>
            <a:srgbClr val="00AF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prstClr val="white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4948998" y="875292"/>
            <a:ext cx="1350125" cy="1379221"/>
            <a:chOff x="1325411" y="1372730"/>
            <a:chExt cx="1251557" cy="1251560"/>
          </a:xfrm>
          <a:effectLst>
            <a:outerShdw blurRad="762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46" name="任意多边形 45"/>
            <p:cNvSpPr/>
            <p:nvPr/>
          </p:nvSpPr>
          <p:spPr>
            <a:xfrm>
              <a:off x="1325411" y="1372730"/>
              <a:ext cx="625779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E870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7" name="任意多边形 46"/>
            <p:cNvSpPr/>
            <p:nvPr/>
          </p:nvSpPr>
          <p:spPr>
            <a:xfrm rot="5400000">
              <a:off x="1951189" y="1372730"/>
              <a:ext cx="625778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663A7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8" name="任意多边形 47"/>
            <p:cNvSpPr/>
            <p:nvPr/>
          </p:nvSpPr>
          <p:spPr>
            <a:xfrm rot="10800000">
              <a:off x="1951187" y="1998509"/>
              <a:ext cx="625779" cy="625779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FFB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9" name="任意多边形 48"/>
            <p:cNvSpPr/>
            <p:nvPr/>
          </p:nvSpPr>
          <p:spPr>
            <a:xfrm rot="16200000">
              <a:off x="1325412" y="1998511"/>
              <a:ext cx="625778" cy="625780"/>
            </a:xfrm>
            <a:custGeom>
              <a:avLst/>
              <a:gdLst>
                <a:gd name="connsiteX0" fmla="*/ 564580 w 625779"/>
                <a:gd name="connsiteY0" fmla="*/ 0 h 625780"/>
                <a:gd name="connsiteX1" fmla="*/ 625779 w 625779"/>
                <a:gd name="connsiteY1" fmla="*/ 0 h 625780"/>
                <a:gd name="connsiteX2" fmla="*/ 625779 w 625779"/>
                <a:gd name="connsiteY2" fmla="*/ 303558 h 625780"/>
                <a:gd name="connsiteX3" fmla="*/ 303558 w 625779"/>
                <a:gd name="connsiteY3" fmla="*/ 625779 h 625780"/>
                <a:gd name="connsiteX4" fmla="*/ 303559 w 625779"/>
                <a:gd name="connsiteY4" fmla="*/ 625780 h 625780"/>
                <a:gd name="connsiteX5" fmla="*/ 0 w 625779"/>
                <a:gd name="connsiteY5" fmla="*/ 625780 h 625780"/>
                <a:gd name="connsiteX6" fmla="*/ 0 w 625779"/>
                <a:gd name="connsiteY6" fmla="*/ 564580 h 625780"/>
                <a:gd name="connsiteX7" fmla="*/ 92614 w 625779"/>
                <a:gd name="connsiteY7" fmla="*/ 564580 h 625780"/>
                <a:gd name="connsiteX8" fmla="*/ 97048 w 625779"/>
                <a:gd name="connsiteY8" fmla="*/ 531339 h 625780"/>
                <a:gd name="connsiteX9" fmla="*/ 105718 w 625779"/>
                <a:gd name="connsiteY9" fmla="*/ 491647 h 625780"/>
                <a:gd name="connsiteX10" fmla="*/ 109731 w 625779"/>
                <a:gd name="connsiteY10" fmla="*/ 478266 h 625780"/>
                <a:gd name="connsiteX11" fmla="*/ 24215 w 625779"/>
                <a:gd name="connsiteY11" fmla="*/ 442844 h 625780"/>
                <a:gd name="connsiteX12" fmla="*/ 71055 w 625779"/>
                <a:gd name="connsiteY12" fmla="*/ 329763 h 625780"/>
                <a:gd name="connsiteX13" fmla="*/ 157494 w 625779"/>
                <a:gd name="connsiteY13" fmla="*/ 365568 h 625780"/>
                <a:gd name="connsiteX14" fmla="*/ 189952 w 625779"/>
                <a:gd name="connsiteY14" fmla="*/ 313027 h 625780"/>
                <a:gd name="connsiteX15" fmla="*/ 206152 w 625779"/>
                <a:gd name="connsiteY15" fmla="*/ 292700 h 625780"/>
                <a:gd name="connsiteX16" fmla="*/ 140013 w 625779"/>
                <a:gd name="connsiteY16" fmla="*/ 226560 h 625780"/>
                <a:gd name="connsiteX17" fmla="*/ 226561 w 625779"/>
                <a:gd name="connsiteY17" fmla="*/ 140012 h 625780"/>
                <a:gd name="connsiteX18" fmla="*/ 292763 w 625779"/>
                <a:gd name="connsiteY18" fmla="*/ 206214 h 625780"/>
                <a:gd name="connsiteX19" fmla="*/ 331296 w 625779"/>
                <a:gd name="connsiteY19" fmla="*/ 178498 h 625780"/>
                <a:gd name="connsiteX20" fmla="*/ 365854 w 625779"/>
                <a:gd name="connsiteY20" fmla="*/ 158184 h 625780"/>
                <a:gd name="connsiteX21" fmla="*/ 329764 w 625779"/>
                <a:gd name="connsiteY21" fmla="*/ 71055 h 625780"/>
                <a:gd name="connsiteX22" fmla="*/ 442845 w 625779"/>
                <a:gd name="connsiteY22" fmla="*/ 24214 h 625780"/>
                <a:gd name="connsiteX23" fmla="*/ 479264 w 625779"/>
                <a:gd name="connsiteY23" fmla="*/ 112138 h 625780"/>
                <a:gd name="connsiteX24" fmla="*/ 514705 w 625779"/>
                <a:gd name="connsiteY24" fmla="*/ 103106 h 625780"/>
                <a:gd name="connsiteX25" fmla="*/ 564580 w 625779"/>
                <a:gd name="connsiteY25" fmla="*/ 95494 h 62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25779" h="625780">
                  <a:moveTo>
                    <a:pt x="564580" y="0"/>
                  </a:moveTo>
                  <a:lnTo>
                    <a:pt x="625779" y="0"/>
                  </a:lnTo>
                  <a:lnTo>
                    <a:pt x="625779" y="303558"/>
                  </a:lnTo>
                  <a:cubicBezTo>
                    <a:pt x="447821" y="303558"/>
                    <a:pt x="303558" y="447821"/>
                    <a:pt x="303558" y="625779"/>
                  </a:cubicBezTo>
                  <a:lnTo>
                    <a:pt x="303559" y="625780"/>
                  </a:lnTo>
                  <a:lnTo>
                    <a:pt x="0" y="625780"/>
                  </a:lnTo>
                  <a:lnTo>
                    <a:pt x="0" y="564580"/>
                  </a:lnTo>
                  <a:lnTo>
                    <a:pt x="92614" y="564580"/>
                  </a:lnTo>
                  <a:lnTo>
                    <a:pt x="97048" y="531339"/>
                  </a:lnTo>
                  <a:cubicBezTo>
                    <a:pt x="99443" y="517928"/>
                    <a:pt x="102339" y="504691"/>
                    <a:pt x="105718" y="491647"/>
                  </a:cubicBezTo>
                  <a:lnTo>
                    <a:pt x="109731" y="478266"/>
                  </a:lnTo>
                  <a:lnTo>
                    <a:pt x="24215" y="442844"/>
                  </a:lnTo>
                  <a:lnTo>
                    <a:pt x="71055" y="329763"/>
                  </a:lnTo>
                  <a:lnTo>
                    <a:pt x="157494" y="365568"/>
                  </a:lnTo>
                  <a:lnTo>
                    <a:pt x="189952" y="313027"/>
                  </a:lnTo>
                  <a:lnTo>
                    <a:pt x="206152" y="292700"/>
                  </a:lnTo>
                  <a:lnTo>
                    <a:pt x="140013" y="226560"/>
                  </a:lnTo>
                  <a:lnTo>
                    <a:pt x="226561" y="140012"/>
                  </a:lnTo>
                  <a:lnTo>
                    <a:pt x="292763" y="206214"/>
                  </a:lnTo>
                  <a:lnTo>
                    <a:pt x="331296" y="178498"/>
                  </a:lnTo>
                  <a:lnTo>
                    <a:pt x="365854" y="158184"/>
                  </a:lnTo>
                  <a:lnTo>
                    <a:pt x="329764" y="71055"/>
                  </a:lnTo>
                  <a:lnTo>
                    <a:pt x="442845" y="24214"/>
                  </a:lnTo>
                  <a:lnTo>
                    <a:pt x="479264" y="112138"/>
                  </a:lnTo>
                  <a:lnTo>
                    <a:pt x="514705" y="103106"/>
                  </a:lnTo>
                  <a:lnTo>
                    <a:pt x="564580" y="95494"/>
                  </a:lnTo>
                  <a:close/>
                </a:path>
              </a:pathLst>
            </a:custGeom>
            <a:solidFill>
              <a:srgbClr val="01AC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2965879" y="1713876"/>
            <a:ext cx="1662844" cy="2160248"/>
            <a:chOff x="3446157" y="1908877"/>
            <a:chExt cx="3587723" cy="4660916"/>
          </a:xfrm>
        </p:grpSpPr>
        <p:sp>
          <p:nvSpPr>
            <p:cNvPr id="51" name="圆角矩形 50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600" kern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2" name="Freeform 5"/>
            <p:cNvSpPr>
              <a:spLocks/>
            </p:cNvSpPr>
            <p:nvPr/>
          </p:nvSpPr>
          <p:spPr bwMode="auto">
            <a:xfrm rot="16200000">
              <a:off x="3295850" y="2263222"/>
              <a:ext cx="2643766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18900000" scaled="0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600" kern="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3" name="圆角矩形 52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600" kern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4" name="Freeform 5"/>
            <p:cNvSpPr>
              <a:spLocks/>
            </p:cNvSpPr>
            <p:nvPr/>
          </p:nvSpPr>
          <p:spPr bwMode="auto">
            <a:xfrm rot="16200000">
              <a:off x="3589407" y="2523402"/>
              <a:ext cx="2056648" cy="182279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2B3C1"/>
                </a:gs>
                <a:gs pos="100000">
                  <a:srgbClr val="0699AC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0">
                    <a:srgbClr val="0699AC"/>
                  </a:gs>
                  <a:gs pos="100000">
                    <a:srgbClr val="02B3C1"/>
                  </a:gs>
                </a:gsLst>
                <a:lin ang="18900000" scaled="0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600" kern="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7582691" y="1634965"/>
            <a:ext cx="1662844" cy="2160248"/>
            <a:chOff x="3446157" y="1908877"/>
            <a:chExt cx="3587723" cy="4660916"/>
          </a:xfrm>
        </p:grpSpPr>
        <p:sp>
          <p:nvSpPr>
            <p:cNvPr id="56" name="圆角矩形 55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600" kern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7" name="Freeform 5"/>
            <p:cNvSpPr>
              <a:spLocks/>
            </p:cNvSpPr>
            <p:nvPr/>
          </p:nvSpPr>
          <p:spPr bwMode="auto">
            <a:xfrm rot="16200000">
              <a:off x="3295850" y="2263222"/>
              <a:ext cx="2643766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18900000" scaled="0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600" kern="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8" name="圆角矩形 57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ysClr val="windowText" lastClr="000000">
                    <a:alpha val="61000"/>
                  </a:sys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254000"/>
            </a:effectLst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600" kern="0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9" name="Freeform 5"/>
            <p:cNvSpPr>
              <a:spLocks/>
            </p:cNvSpPr>
            <p:nvPr/>
          </p:nvSpPr>
          <p:spPr bwMode="auto">
            <a:xfrm rot="16200000">
              <a:off x="3589407" y="2523402"/>
              <a:ext cx="2056648" cy="182279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A8384"/>
                </a:gs>
                <a:gs pos="100000">
                  <a:srgbClr val="E45C5B"/>
                </a:gs>
              </a:gsLst>
              <a:lin ang="18900000" scaled="0"/>
              <a:tileRect/>
            </a:gradFill>
            <a:ln w="25400">
              <a:gradFill flip="none" rotWithShape="1">
                <a:gsLst>
                  <a:gs pos="0">
                    <a:srgbClr val="E45C5B"/>
                  </a:gs>
                  <a:gs pos="100000">
                    <a:srgbClr val="EA8384"/>
                  </a:gs>
                </a:gsLst>
                <a:lin ang="18900000" scaled="0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>
                <a:defRPr/>
              </a:pPr>
              <a:endParaRPr lang="zh-CN" altLang="en-US" sz="1600" kern="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61" name="文本框 60"/>
          <p:cNvSpPr txBox="1"/>
          <p:nvPr/>
        </p:nvSpPr>
        <p:spPr>
          <a:xfrm>
            <a:off x="391777" y="2033929"/>
            <a:ext cx="2683020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SN" altLang="zh-CN" sz="2400" dirty="0">
                <a:solidFill>
                  <a:srgbClr val="01ACB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Pape Omar Diop</a:t>
            </a:r>
            <a:endParaRPr lang="zh-CN" altLang="en-US" sz="2400" dirty="0">
              <a:solidFill>
                <a:srgbClr val="01ACBE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777607" y="2012278"/>
            <a:ext cx="28178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SN" altLang="zh-CN" sz="2400" dirty="0">
                <a:solidFill>
                  <a:srgbClr val="E8707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Mame Diarra Sow</a:t>
            </a:r>
            <a:endParaRPr lang="zh-CN" altLang="en-US" sz="2400" dirty="0">
              <a:solidFill>
                <a:srgbClr val="E87071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6485335" y="5281528"/>
            <a:ext cx="3447070" cy="830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SN" altLang="zh-CN" sz="2400" dirty="0">
                <a:solidFill>
                  <a:srgbClr val="663A77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Ibrahima</a:t>
            </a:r>
            <a:r>
              <a:rPr lang="zh-CN" altLang="fr-FR" sz="2400" dirty="0">
                <a:solidFill>
                  <a:srgbClr val="663A77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 </a:t>
            </a:r>
            <a:r>
              <a:rPr lang="fr-SN" altLang="zh-CN" sz="2400" dirty="0">
                <a:solidFill>
                  <a:srgbClr val="663A77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Birane</a:t>
            </a:r>
            <a:r>
              <a:rPr lang="zh-CN" altLang="fr-FR" sz="2400" dirty="0">
                <a:solidFill>
                  <a:srgbClr val="663A77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 </a:t>
            </a:r>
            <a:r>
              <a:rPr lang="fr-SN" altLang="zh-CN" sz="2400" dirty="0">
                <a:solidFill>
                  <a:srgbClr val="663A77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Faye</a:t>
            </a:r>
            <a:endParaRPr lang="zh-CN" altLang="en-US" sz="2400" dirty="0">
              <a:solidFill>
                <a:srgbClr val="663A77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72" name="Group 4"/>
          <p:cNvGrpSpPr>
            <a:grpSpLocks noChangeAspect="1"/>
          </p:cNvGrpSpPr>
          <p:nvPr/>
        </p:nvGrpSpPr>
        <p:grpSpPr bwMode="auto">
          <a:xfrm>
            <a:off x="3294908" y="2153863"/>
            <a:ext cx="420587" cy="492879"/>
            <a:chOff x="1776" y="1776"/>
            <a:chExt cx="64" cy="75"/>
          </a:xfrm>
          <a:solidFill>
            <a:schemeClr val="bg1"/>
          </a:solidFill>
        </p:grpSpPr>
        <p:sp>
          <p:nvSpPr>
            <p:cNvPr id="73" name="Freeform 5"/>
            <p:cNvSpPr>
              <a:spLocks/>
            </p:cNvSpPr>
            <p:nvPr/>
          </p:nvSpPr>
          <p:spPr bwMode="auto">
            <a:xfrm>
              <a:off x="1795" y="1779"/>
              <a:ext cx="29" cy="26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74" name="Freeform 6"/>
            <p:cNvSpPr>
              <a:spLocks/>
            </p:cNvSpPr>
            <p:nvPr/>
          </p:nvSpPr>
          <p:spPr bwMode="auto">
            <a:xfrm>
              <a:off x="1776" y="1810"/>
              <a:ext cx="64" cy="41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75" name="Freeform 7"/>
            <p:cNvSpPr>
              <a:spLocks/>
            </p:cNvSpPr>
            <p:nvPr/>
          </p:nvSpPr>
          <p:spPr bwMode="auto">
            <a:xfrm>
              <a:off x="1795" y="1776"/>
              <a:ext cx="29" cy="26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76" name="Freeform 8"/>
            <p:cNvSpPr>
              <a:spLocks/>
            </p:cNvSpPr>
            <p:nvPr/>
          </p:nvSpPr>
          <p:spPr bwMode="auto">
            <a:xfrm>
              <a:off x="1776" y="1807"/>
              <a:ext cx="64" cy="42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7959461" y="2102381"/>
            <a:ext cx="440749" cy="479640"/>
            <a:chOff x="4873628" y="1965320"/>
            <a:chExt cx="269874" cy="293687"/>
          </a:xfrm>
          <a:solidFill>
            <a:schemeClr val="bg1"/>
          </a:solidFill>
        </p:grpSpPr>
        <p:sp>
          <p:nvSpPr>
            <p:cNvPr id="87" name="Freeform 502"/>
            <p:cNvSpPr>
              <a:spLocks/>
            </p:cNvSpPr>
            <p:nvPr/>
          </p:nvSpPr>
          <p:spPr bwMode="auto">
            <a:xfrm>
              <a:off x="4873628" y="2127243"/>
              <a:ext cx="112713" cy="131762"/>
            </a:xfrm>
            <a:custGeom>
              <a:avLst/>
              <a:gdLst>
                <a:gd name="T0" fmla="*/ 2 w 30"/>
                <a:gd name="T1" fmla="*/ 0 h 35"/>
                <a:gd name="T2" fmla="*/ 28 w 30"/>
                <a:gd name="T3" fmla="*/ 0 h 35"/>
                <a:gd name="T4" fmla="*/ 30 w 30"/>
                <a:gd name="T5" fmla="*/ 1 h 35"/>
                <a:gd name="T6" fmla="*/ 28 w 30"/>
                <a:gd name="T7" fmla="*/ 3 h 35"/>
                <a:gd name="T8" fmla="*/ 3 w 30"/>
                <a:gd name="T9" fmla="*/ 3 h 35"/>
                <a:gd name="T10" fmla="*/ 3 w 30"/>
                <a:gd name="T11" fmla="*/ 33 h 35"/>
                <a:gd name="T12" fmla="*/ 2 w 30"/>
                <a:gd name="T13" fmla="*/ 35 h 35"/>
                <a:gd name="T14" fmla="*/ 0 w 30"/>
                <a:gd name="T15" fmla="*/ 33 h 35"/>
                <a:gd name="T16" fmla="*/ 0 w 30"/>
                <a:gd name="T17" fmla="*/ 1 h 35"/>
                <a:gd name="T18" fmla="*/ 2 w 30"/>
                <a:gd name="T1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" h="35">
                  <a:moveTo>
                    <a:pt x="2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9" y="0"/>
                    <a:pt x="30" y="1"/>
                    <a:pt x="30" y="1"/>
                  </a:cubicBezTo>
                  <a:cubicBezTo>
                    <a:pt x="30" y="2"/>
                    <a:pt x="29" y="3"/>
                    <a:pt x="28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4"/>
                    <a:pt x="3" y="35"/>
                    <a:pt x="2" y="35"/>
                  </a:cubicBezTo>
                  <a:cubicBezTo>
                    <a:pt x="1" y="35"/>
                    <a:pt x="0" y="34"/>
                    <a:pt x="0" y="33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88" name="Freeform 503"/>
            <p:cNvSpPr>
              <a:spLocks/>
            </p:cNvSpPr>
            <p:nvPr/>
          </p:nvSpPr>
          <p:spPr bwMode="auto">
            <a:xfrm>
              <a:off x="4884746" y="1973256"/>
              <a:ext cx="41275" cy="146049"/>
            </a:xfrm>
            <a:custGeom>
              <a:avLst/>
              <a:gdLst>
                <a:gd name="T0" fmla="*/ 11 w 11"/>
                <a:gd name="T1" fmla="*/ 34 h 39"/>
                <a:gd name="T2" fmla="*/ 11 w 11"/>
                <a:gd name="T3" fmla="*/ 6 h 39"/>
                <a:gd name="T4" fmla="*/ 5 w 11"/>
                <a:gd name="T5" fmla="*/ 0 h 39"/>
                <a:gd name="T6" fmla="*/ 0 w 11"/>
                <a:gd name="T7" fmla="*/ 6 h 39"/>
                <a:gd name="T8" fmla="*/ 0 w 11"/>
                <a:gd name="T9" fmla="*/ 34 h 39"/>
                <a:gd name="T10" fmla="*/ 5 w 11"/>
                <a:gd name="T11" fmla="*/ 39 h 39"/>
                <a:gd name="T12" fmla="*/ 11 w 11"/>
                <a:gd name="T13" fmla="*/ 34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39">
                  <a:moveTo>
                    <a:pt x="11" y="34"/>
                  </a:moveTo>
                  <a:cubicBezTo>
                    <a:pt x="11" y="6"/>
                    <a:pt x="11" y="6"/>
                    <a:pt x="11" y="6"/>
                  </a:cubicBezTo>
                  <a:cubicBezTo>
                    <a:pt x="11" y="3"/>
                    <a:pt x="9" y="0"/>
                    <a:pt x="5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7"/>
                    <a:pt x="2" y="39"/>
                    <a:pt x="5" y="39"/>
                  </a:cubicBezTo>
                  <a:cubicBezTo>
                    <a:pt x="9" y="39"/>
                    <a:pt x="11" y="37"/>
                    <a:pt x="11" y="3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89" name="Freeform 504"/>
            <p:cNvSpPr>
              <a:spLocks/>
            </p:cNvSpPr>
            <p:nvPr/>
          </p:nvSpPr>
          <p:spPr bwMode="auto">
            <a:xfrm>
              <a:off x="4940314" y="1965320"/>
              <a:ext cx="177801" cy="293687"/>
            </a:xfrm>
            <a:custGeom>
              <a:avLst/>
              <a:gdLst>
                <a:gd name="T0" fmla="*/ 5 w 47"/>
                <a:gd name="T1" fmla="*/ 69 h 78"/>
                <a:gd name="T2" fmla="*/ 6 w 47"/>
                <a:gd name="T3" fmla="*/ 77 h 78"/>
                <a:gd name="T4" fmla="*/ 9 w 47"/>
                <a:gd name="T5" fmla="*/ 78 h 78"/>
                <a:gd name="T6" fmla="*/ 14 w 47"/>
                <a:gd name="T7" fmla="*/ 76 h 78"/>
                <a:gd name="T8" fmla="*/ 26 w 47"/>
                <a:gd name="T9" fmla="*/ 57 h 78"/>
                <a:gd name="T10" fmla="*/ 46 w 47"/>
                <a:gd name="T11" fmla="*/ 57 h 78"/>
                <a:gd name="T12" fmla="*/ 47 w 47"/>
                <a:gd name="T13" fmla="*/ 56 h 78"/>
                <a:gd name="T14" fmla="*/ 47 w 47"/>
                <a:gd name="T15" fmla="*/ 42 h 78"/>
                <a:gd name="T16" fmla="*/ 32 w 47"/>
                <a:gd name="T17" fmla="*/ 19 h 78"/>
                <a:gd name="T18" fmla="*/ 30 w 47"/>
                <a:gd name="T19" fmla="*/ 20 h 78"/>
                <a:gd name="T20" fmla="*/ 35 w 47"/>
                <a:gd name="T21" fmla="*/ 10 h 78"/>
                <a:gd name="T22" fmla="*/ 24 w 47"/>
                <a:gd name="T23" fmla="*/ 0 h 78"/>
                <a:gd name="T24" fmla="*/ 14 w 47"/>
                <a:gd name="T25" fmla="*/ 10 h 78"/>
                <a:gd name="T26" fmla="*/ 24 w 47"/>
                <a:gd name="T27" fmla="*/ 21 h 78"/>
                <a:gd name="T28" fmla="*/ 27 w 47"/>
                <a:gd name="T29" fmla="*/ 20 h 78"/>
                <a:gd name="T30" fmla="*/ 21 w 47"/>
                <a:gd name="T31" fmla="*/ 27 h 78"/>
                <a:gd name="T32" fmla="*/ 5 w 47"/>
                <a:gd name="T33" fmla="*/ 31 h 78"/>
                <a:gd name="T34" fmla="*/ 1 w 47"/>
                <a:gd name="T35" fmla="*/ 34 h 78"/>
                <a:gd name="T36" fmla="*/ 1 w 47"/>
                <a:gd name="T37" fmla="*/ 38 h 78"/>
                <a:gd name="T38" fmla="*/ 6 w 47"/>
                <a:gd name="T39" fmla="*/ 42 h 78"/>
                <a:gd name="T40" fmla="*/ 8 w 47"/>
                <a:gd name="T41" fmla="*/ 42 h 78"/>
                <a:gd name="T42" fmla="*/ 17 w 47"/>
                <a:gd name="T43" fmla="*/ 40 h 78"/>
                <a:gd name="T44" fmla="*/ 17 w 47"/>
                <a:gd name="T45" fmla="*/ 43 h 78"/>
                <a:gd name="T46" fmla="*/ 17 w 47"/>
                <a:gd name="T47" fmla="*/ 47 h 78"/>
                <a:gd name="T48" fmla="*/ 5 w 47"/>
                <a:gd name="T49" fmla="*/ 69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7" h="78">
                  <a:moveTo>
                    <a:pt x="5" y="69"/>
                  </a:moveTo>
                  <a:cubicBezTo>
                    <a:pt x="3" y="72"/>
                    <a:pt x="3" y="76"/>
                    <a:pt x="6" y="77"/>
                  </a:cubicBezTo>
                  <a:cubicBezTo>
                    <a:pt x="7" y="78"/>
                    <a:pt x="8" y="78"/>
                    <a:pt x="9" y="78"/>
                  </a:cubicBezTo>
                  <a:cubicBezTo>
                    <a:pt x="11" y="78"/>
                    <a:pt x="13" y="77"/>
                    <a:pt x="14" y="76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46" y="57"/>
                    <a:pt x="46" y="57"/>
                    <a:pt x="46" y="57"/>
                  </a:cubicBezTo>
                  <a:cubicBezTo>
                    <a:pt x="47" y="57"/>
                    <a:pt x="47" y="57"/>
                    <a:pt x="47" y="56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7" y="29"/>
                    <a:pt x="41" y="19"/>
                    <a:pt x="32" y="19"/>
                  </a:cubicBezTo>
                  <a:cubicBezTo>
                    <a:pt x="31" y="19"/>
                    <a:pt x="30" y="19"/>
                    <a:pt x="30" y="20"/>
                  </a:cubicBezTo>
                  <a:cubicBezTo>
                    <a:pt x="33" y="18"/>
                    <a:pt x="35" y="14"/>
                    <a:pt x="35" y="10"/>
                  </a:cubicBezTo>
                  <a:cubicBezTo>
                    <a:pt x="35" y="5"/>
                    <a:pt x="30" y="0"/>
                    <a:pt x="24" y="0"/>
                  </a:cubicBezTo>
                  <a:cubicBezTo>
                    <a:pt x="19" y="0"/>
                    <a:pt x="14" y="5"/>
                    <a:pt x="14" y="10"/>
                  </a:cubicBezTo>
                  <a:cubicBezTo>
                    <a:pt x="14" y="16"/>
                    <a:pt x="19" y="21"/>
                    <a:pt x="24" y="21"/>
                  </a:cubicBezTo>
                  <a:cubicBezTo>
                    <a:pt x="25" y="21"/>
                    <a:pt x="26" y="21"/>
                    <a:pt x="27" y="20"/>
                  </a:cubicBezTo>
                  <a:cubicBezTo>
                    <a:pt x="25" y="22"/>
                    <a:pt x="23" y="24"/>
                    <a:pt x="21" y="27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3" y="32"/>
                    <a:pt x="2" y="32"/>
                    <a:pt x="1" y="34"/>
                  </a:cubicBezTo>
                  <a:cubicBezTo>
                    <a:pt x="1" y="35"/>
                    <a:pt x="0" y="37"/>
                    <a:pt x="1" y="38"/>
                  </a:cubicBezTo>
                  <a:cubicBezTo>
                    <a:pt x="1" y="41"/>
                    <a:pt x="4" y="42"/>
                    <a:pt x="6" y="42"/>
                  </a:cubicBezTo>
                  <a:cubicBezTo>
                    <a:pt x="7" y="42"/>
                    <a:pt x="7" y="42"/>
                    <a:pt x="8" y="42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2"/>
                    <a:pt x="17" y="43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5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90" name="Freeform 505"/>
            <p:cNvSpPr>
              <a:spLocks/>
            </p:cNvSpPr>
            <p:nvPr/>
          </p:nvSpPr>
          <p:spPr bwMode="auto">
            <a:xfrm>
              <a:off x="5046664" y="2093913"/>
              <a:ext cx="96838" cy="112713"/>
            </a:xfrm>
            <a:custGeom>
              <a:avLst/>
              <a:gdLst>
                <a:gd name="T0" fmla="*/ 1 w 26"/>
                <a:gd name="T1" fmla="*/ 27 h 30"/>
                <a:gd name="T2" fmla="*/ 23 w 26"/>
                <a:gd name="T3" fmla="*/ 27 h 30"/>
                <a:gd name="T4" fmla="*/ 23 w 26"/>
                <a:gd name="T5" fmla="*/ 2 h 30"/>
                <a:gd name="T6" fmla="*/ 24 w 26"/>
                <a:gd name="T7" fmla="*/ 0 h 30"/>
                <a:gd name="T8" fmla="*/ 26 w 26"/>
                <a:gd name="T9" fmla="*/ 2 h 30"/>
                <a:gd name="T10" fmla="*/ 26 w 26"/>
                <a:gd name="T11" fmla="*/ 28 h 30"/>
                <a:gd name="T12" fmla="*/ 24 w 26"/>
                <a:gd name="T13" fmla="*/ 30 h 30"/>
                <a:gd name="T14" fmla="*/ 1 w 26"/>
                <a:gd name="T15" fmla="*/ 30 h 30"/>
                <a:gd name="T16" fmla="*/ 0 w 26"/>
                <a:gd name="T17" fmla="*/ 28 h 30"/>
                <a:gd name="T18" fmla="*/ 1 w 26"/>
                <a:gd name="T19" fmla="*/ 2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30">
                  <a:moveTo>
                    <a:pt x="1" y="27"/>
                  </a:moveTo>
                  <a:cubicBezTo>
                    <a:pt x="23" y="27"/>
                    <a:pt x="23" y="27"/>
                    <a:pt x="23" y="27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1"/>
                    <a:pt x="23" y="0"/>
                    <a:pt x="24" y="0"/>
                  </a:cubicBezTo>
                  <a:cubicBezTo>
                    <a:pt x="25" y="0"/>
                    <a:pt x="26" y="1"/>
                    <a:pt x="26" y="2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5" y="30"/>
                    <a:pt x="24" y="30"/>
                  </a:cubicBezTo>
                  <a:cubicBezTo>
                    <a:pt x="1" y="30"/>
                    <a:pt x="1" y="30"/>
                    <a:pt x="1" y="30"/>
                  </a:cubicBezTo>
                  <a:cubicBezTo>
                    <a:pt x="0" y="30"/>
                    <a:pt x="0" y="29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07DA727C-CED0-4797-9B02-81590FF3A1FC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92" name="Freeform 5">
              <a:extLst>
                <a:ext uri="{FF2B5EF4-FFF2-40B4-BE49-F238E27FC236}">
                  <a16:creationId xmlns:a16="http://schemas.microsoft.com/office/drawing/2014/main" id="{E5D7CEA2-20B7-4494-833E-F0B7538260A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3" name="Freeform 5">
              <a:extLst>
                <a:ext uri="{FF2B5EF4-FFF2-40B4-BE49-F238E27FC236}">
                  <a16:creationId xmlns:a16="http://schemas.microsoft.com/office/drawing/2014/main" id="{857BE7E2-66C8-4D3C-9756-929FCD6118AE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4" name="Freeform 5">
              <a:extLst>
                <a:ext uri="{FF2B5EF4-FFF2-40B4-BE49-F238E27FC236}">
                  <a16:creationId xmlns:a16="http://schemas.microsoft.com/office/drawing/2014/main" id="{795D4EBD-C929-498A-A64C-94F7ADEDEE8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5" name="Freeform 5">
              <a:extLst>
                <a:ext uri="{FF2B5EF4-FFF2-40B4-BE49-F238E27FC236}">
                  <a16:creationId xmlns:a16="http://schemas.microsoft.com/office/drawing/2014/main" id="{C486D16F-E09C-4D0A-9408-9FEA0BBBDCE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6" name="Freeform 5">
              <a:extLst>
                <a:ext uri="{FF2B5EF4-FFF2-40B4-BE49-F238E27FC236}">
                  <a16:creationId xmlns:a16="http://schemas.microsoft.com/office/drawing/2014/main" id="{5B6C1825-B1F1-4D87-8D78-4344C3B1B8D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7" name="Freeform 5">
              <a:extLst>
                <a:ext uri="{FF2B5EF4-FFF2-40B4-BE49-F238E27FC236}">
                  <a16:creationId xmlns:a16="http://schemas.microsoft.com/office/drawing/2014/main" id="{1E9A4850-0BC1-49A7-99FD-7374F21E0C5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8" name="Freeform 5">
              <a:extLst>
                <a:ext uri="{FF2B5EF4-FFF2-40B4-BE49-F238E27FC236}">
                  <a16:creationId xmlns:a16="http://schemas.microsoft.com/office/drawing/2014/main" id="{E2411E95-CBDE-4B35-BB15-03DC113741D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9" name="Freeform 5">
              <a:extLst>
                <a:ext uri="{FF2B5EF4-FFF2-40B4-BE49-F238E27FC236}">
                  <a16:creationId xmlns:a16="http://schemas.microsoft.com/office/drawing/2014/main" id="{B2F1470A-EF8E-49AE-9A69-88FED0A3699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0" name="Freeform 5">
              <a:extLst>
                <a:ext uri="{FF2B5EF4-FFF2-40B4-BE49-F238E27FC236}">
                  <a16:creationId xmlns:a16="http://schemas.microsoft.com/office/drawing/2014/main" id="{612B6C29-A6F4-4511-8D28-AE0BB254E8A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01" name="Freeform 5">
              <a:extLst>
                <a:ext uri="{FF2B5EF4-FFF2-40B4-BE49-F238E27FC236}">
                  <a16:creationId xmlns:a16="http://schemas.microsoft.com/office/drawing/2014/main" id="{C63B7F9D-DA9A-48ED-BC60-06641EE91C4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07" name="Group 4">
            <a:extLst>
              <a:ext uri="{FF2B5EF4-FFF2-40B4-BE49-F238E27FC236}">
                <a16:creationId xmlns:a16="http://schemas.microsoft.com/office/drawing/2014/main" id="{3C1AB601-ED96-4E11-A998-8A0EE428DD3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5487831" y="5462213"/>
            <a:ext cx="420587" cy="492879"/>
            <a:chOff x="1776" y="1776"/>
            <a:chExt cx="64" cy="75"/>
          </a:xfrm>
          <a:solidFill>
            <a:schemeClr val="bg1"/>
          </a:solidFill>
        </p:grpSpPr>
        <p:sp>
          <p:nvSpPr>
            <p:cNvPr id="108" name="Freeform 5">
              <a:extLst>
                <a:ext uri="{FF2B5EF4-FFF2-40B4-BE49-F238E27FC236}">
                  <a16:creationId xmlns:a16="http://schemas.microsoft.com/office/drawing/2014/main" id="{B57EDF62-3AFB-4908-B465-839BA72F88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5" y="1779"/>
              <a:ext cx="29" cy="26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09" name="Freeform 6">
              <a:extLst>
                <a:ext uri="{FF2B5EF4-FFF2-40B4-BE49-F238E27FC236}">
                  <a16:creationId xmlns:a16="http://schemas.microsoft.com/office/drawing/2014/main" id="{892E54F1-1AC0-4EB4-AF6D-B0CA79876376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6" y="1810"/>
              <a:ext cx="64" cy="41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10" name="Freeform 7">
              <a:extLst>
                <a:ext uri="{FF2B5EF4-FFF2-40B4-BE49-F238E27FC236}">
                  <a16:creationId xmlns:a16="http://schemas.microsoft.com/office/drawing/2014/main" id="{F6E051B1-4EF6-4B06-82E3-0E53EC258D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5" y="1776"/>
              <a:ext cx="29" cy="26"/>
            </a:xfrm>
            <a:custGeom>
              <a:avLst/>
              <a:gdLst>
                <a:gd name="T0" fmla="*/ 5 w 11"/>
                <a:gd name="T1" fmla="*/ 10 h 10"/>
                <a:gd name="T2" fmla="*/ 5 w 11"/>
                <a:gd name="T3" fmla="*/ 10 h 10"/>
                <a:gd name="T4" fmla="*/ 11 w 11"/>
                <a:gd name="T5" fmla="*/ 5 h 10"/>
                <a:gd name="T6" fmla="*/ 5 w 11"/>
                <a:gd name="T7" fmla="*/ 0 h 10"/>
                <a:gd name="T8" fmla="*/ 5 w 11"/>
                <a:gd name="T9" fmla="*/ 0 h 10"/>
                <a:gd name="T10" fmla="*/ 0 w 11"/>
                <a:gd name="T11" fmla="*/ 5 h 10"/>
                <a:gd name="T12" fmla="*/ 5 w 11"/>
                <a:gd name="T13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8" y="10"/>
                    <a:pt x="11" y="8"/>
                    <a:pt x="11" y="5"/>
                  </a:cubicBezTo>
                  <a:cubicBezTo>
                    <a:pt x="11" y="2"/>
                    <a:pt x="8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1"/>
                    <a:pt x="0" y="3"/>
                    <a:pt x="0" y="5"/>
                  </a:cubicBezTo>
                  <a:cubicBezTo>
                    <a:pt x="0" y="8"/>
                    <a:pt x="2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11" name="Freeform 8">
              <a:extLst>
                <a:ext uri="{FF2B5EF4-FFF2-40B4-BE49-F238E27FC236}">
                  <a16:creationId xmlns:a16="http://schemas.microsoft.com/office/drawing/2014/main" id="{24BDD516-FD19-4447-8EA6-F93C87DE89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6" y="1807"/>
              <a:ext cx="64" cy="42"/>
            </a:xfrm>
            <a:custGeom>
              <a:avLst/>
              <a:gdLst>
                <a:gd name="T0" fmla="*/ 23 w 24"/>
                <a:gd name="T1" fmla="*/ 3 h 16"/>
                <a:gd name="T2" fmla="*/ 19 w 24"/>
                <a:gd name="T3" fmla="*/ 0 h 16"/>
                <a:gd name="T4" fmla="*/ 19 w 24"/>
                <a:gd name="T5" fmla="*/ 0 h 16"/>
                <a:gd name="T6" fmla="*/ 17 w 24"/>
                <a:gd name="T7" fmla="*/ 0 h 16"/>
                <a:gd name="T8" fmla="*/ 15 w 24"/>
                <a:gd name="T9" fmla="*/ 5 h 16"/>
                <a:gd name="T10" fmla="*/ 12 w 24"/>
                <a:gd name="T11" fmla="*/ 11 h 16"/>
                <a:gd name="T12" fmla="*/ 14 w 24"/>
                <a:gd name="T13" fmla="*/ 7 h 16"/>
                <a:gd name="T14" fmla="*/ 13 w 24"/>
                <a:gd name="T15" fmla="*/ 1 h 16"/>
                <a:gd name="T16" fmla="*/ 13 w 24"/>
                <a:gd name="T17" fmla="*/ 1 h 16"/>
                <a:gd name="T18" fmla="*/ 12 w 24"/>
                <a:gd name="T19" fmla="*/ 0 h 16"/>
                <a:gd name="T20" fmla="*/ 12 w 24"/>
                <a:gd name="T21" fmla="*/ 0 h 16"/>
                <a:gd name="T22" fmla="*/ 12 w 24"/>
                <a:gd name="T23" fmla="*/ 1 h 16"/>
                <a:gd name="T24" fmla="*/ 12 w 24"/>
                <a:gd name="T25" fmla="*/ 1 h 16"/>
                <a:gd name="T26" fmla="*/ 11 w 24"/>
                <a:gd name="T27" fmla="*/ 7 h 16"/>
                <a:gd name="T28" fmla="*/ 10 w 24"/>
                <a:gd name="T29" fmla="*/ 5 h 16"/>
                <a:gd name="T30" fmla="*/ 8 w 24"/>
                <a:gd name="T31" fmla="*/ 0 h 16"/>
                <a:gd name="T32" fmla="*/ 5 w 24"/>
                <a:gd name="T33" fmla="*/ 0 h 16"/>
                <a:gd name="T34" fmla="*/ 5 w 24"/>
                <a:gd name="T35" fmla="*/ 0 h 16"/>
                <a:gd name="T36" fmla="*/ 1 w 24"/>
                <a:gd name="T37" fmla="*/ 3 h 16"/>
                <a:gd name="T38" fmla="*/ 0 w 24"/>
                <a:gd name="T39" fmla="*/ 16 h 16"/>
                <a:gd name="T40" fmla="*/ 4 w 24"/>
                <a:gd name="T41" fmla="*/ 16 h 16"/>
                <a:gd name="T42" fmla="*/ 4 w 24"/>
                <a:gd name="T43" fmla="*/ 6 h 16"/>
                <a:gd name="T44" fmla="*/ 5 w 24"/>
                <a:gd name="T45" fmla="*/ 6 h 16"/>
                <a:gd name="T46" fmla="*/ 5 w 24"/>
                <a:gd name="T47" fmla="*/ 16 h 16"/>
                <a:gd name="T48" fmla="*/ 12 w 24"/>
                <a:gd name="T49" fmla="*/ 16 h 16"/>
                <a:gd name="T50" fmla="*/ 19 w 24"/>
                <a:gd name="T51" fmla="*/ 16 h 16"/>
                <a:gd name="T52" fmla="*/ 19 w 24"/>
                <a:gd name="T53" fmla="*/ 6 h 16"/>
                <a:gd name="T54" fmla="*/ 19 w 24"/>
                <a:gd name="T55" fmla="*/ 6 h 16"/>
                <a:gd name="T56" fmla="*/ 20 w 24"/>
                <a:gd name="T57" fmla="*/ 6 h 16"/>
                <a:gd name="T58" fmla="*/ 20 w 24"/>
                <a:gd name="T59" fmla="*/ 16 h 16"/>
                <a:gd name="T60" fmla="*/ 23 w 24"/>
                <a:gd name="T61" fmla="*/ 16 h 16"/>
                <a:gd name="T62" fmla="*/ 23 w 24"/>
                <a:gd name="T63" fmla="*/ 3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16">
                  <a:moveTo>
                    <a:pt x="23" y="3"/>
                  </a:moveTo>
                  <a:cubicBezTo>
                    <a:pt x="22" y="1"/>
                    <a:pt x="20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0"/>
                    <a:pt x="13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2" y="1"/>
                    <a:pt x="1" y="3"/>
                  </a:cubicBezTo>
                  <a:cubicBezTo>
                    <a:pt x="0" y="5"/>
                    <a:pt x="0" y="11"/>
                    <a:pt x="0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20" y="6"/>
                    <a:pt x="20" y="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1"/>
                    <a:pt x="24" y="5"/>
                    <a:pt x="2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11099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7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7" dur="21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8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9" dur="21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0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1" dur="21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accel="70000" fill="hold" nodeType="withEffect" p14:presetBounceEnd="4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4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70000" fill="hold" nodeType="withEffect" p14:presetBounceEnd="4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70000" fill="hold" nodeType="withEffect" p14:presetBounceEnd="40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45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48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 tmFilter="0, 0; .2, .5; .8, .5; 1, 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0" dur="250" autoRev="1" fill="hold"/>
                                            <p:tgtEl>
                                              <p:spTgt spid="7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52" presetID="1" presetClass="entr" presetSubtype="0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6" dur="500" tmFilter="0, 0; .2, .5; .8, .5; 1, 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7" dur="250" autoRev="1" fill="hold"/>
                                            <p:tgtEl>
                                              <p:spTgt spid="8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4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67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8" dur="500" tmFilter="0, 0; .2, .5; .8, .5; 1, 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9" dur="250" autoRev="1" fill="hold"/>
                                            <p:tgtEl>
                                              <p:spTgt spid="10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3" grpId="1" animBg="1"/>
          <p:bldP spid="44" grpId="0" animBg="1"/>
          <p:bldP spid="44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0" presetClass="entr" presetSubtype="0" decel="10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1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7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" dur="7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700"/>
                                </p:stCondLst>
                                <p:childTnLst>
                                  <p:par>
                                    <p:cTn id="1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7" dur="21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8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29" dur="21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0" presetID="8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21600000">
                                          <p:cBhvr>
                                            <p:cTn id="31" dur="21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2" presetID="2" presetClass="entr" presetSubtype="4" accel="7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6" presetID="2" presetClass="entr" presetSubtype="4" accel="7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4" accel="70000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800"/>
                                </p:stCondLst>
                                <p:childTnLst>
                                  <p:par>
                                    <p:cTn id="45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48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9" dur="500" tmFilter="0, 0; .2, .5; .8, .5; 1, 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0" dur="250" autoRev="1" fill="hold"/>
                                            <p:tgtEl>
                                              <p:spTgt spid="7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52" presetID="1" presetClass="entr" presetSubtype="0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56" dur="500" tmFilter="0, 0; .2, .5; .8, .5; 1, 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57" dur="250" autoRev="1" fill="hold"/>
                                            <p:tgtEl>
                                              <p:spTgt spid="86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8" fill="hold">
                          <p:stCondLst>
                            <p:cond delay="indefinite"/>
                          </p:stCondLst>
                          <p:childTnLst>
                            <p:par>
                              <p:cTn id="5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60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64" presetID="1" presetClass="entr" presetSubtype="0" fill="hold" nodeType="after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67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8" dur="500" tmFilter="0, 0; .2, .5; .8, .5; 1, 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9" dur="250" autoRev="1" fill="hold"/>
                                            <p:tgtEl>
                                              <p:spTgt spid="10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3" grpId="0" animBg="1"/>
          <p:bldP spid="43" grpId="1" animBg="1"/>
          <p:bldP spid="44" grpId="0" animBg="1"/>
          <p:bldP spid="44" grpId="1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" name="雷锋PPT网www.lfppt.com"/>
          <p:cNvGrpSpPr/>
          <p:nvPr/>
        </p:nvGrpSpPr>
        <p:grpSpPr>
          <a:xfrm>
            <a:off x="4832319" y="-29813"/>
            <a:ext cx="2341629" cy="2341629"/>
            <a:chOff x="2894659" y="1465288"/>
            <a:chExt cx="1727827" cy="1727827"/>
          </a:xfrm>
        </p:grpSpPr>
        <p:grpSp>
          <p:nvGrpSpPr>
            <p:cNvPr id="110" name="组合 109"/>
            <p:cNvGrpSpPr/>
            <p:nvPr/>
          </p:nvGrpSpPr>
          <p:grpSpPr>
            <a:xfrm rot="1771504">
              <a:off x="2914532" y="1485269"/>
              <a:ext cx="1688083" cy="1687866"/>
              <a:chOff x="1827622" y="1343919"/>
              <a:chExt cx="2304000" cy="2304000"/>
            </a:xfrm>
          </p:grpSpPr>
          <p:sp>
            <p:nvSpPr>
              <p:cNvPr id="112" name="椭圆 111"/>
              <p:cNvSpPr/>
              <p:nvPr/>
            </p:nvSpPr>
            <p:spPr>
              <a:xfrm>
                <a:off x="1827622" y="1343919"/>
                <a:ext cx="2304000" cy="2304000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>
                <a:outerShdw blurRad="254000" dist="241300" dir="7800000" sx="85000" sy="85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783"/>
                <a:endParaRPr lang="zh-CN" altLang="en-US" sz="140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>
                <a:off x="1877481" y="1393778"/>
                <a:ext cx="2204282" cy="220428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rgbClr val="FEFEFE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783"/>
                <a:endParaRPr lang="zh-CN" altLang="en-US" sz="1400">
                  <a:solidFill>
                    <a:srgbClr val="FF0000"/>
                  </a:solidFill>
                  <a:latin typeface="华文细黑" panose="02010600040101010101" pitchFamily="2" charset="-122"/>
                  <a:ea typeface="华文细黑" panose="02010600040101010101" pitchFamily="2" charset="-122"/>
                </a:endParaRPr>
              </a:p>
            </p:txBody>
          </p:sp>
        </p:grpSp>
        <p:sp>
          <p:nvSpPr>
            <p:cNvPr id="111" name="流程图: 联系 110"/>
            <p:cNvSpPr/>
            <p:nvPr/>
          </p:nvSpPr>
          <p:spPr>
            <a:xfrm>
              <a:off x="2894659" y="1465288"/>
              <a:ext cx="1727827" cy="1727827"/>
            </a:xfrm>
            <a:prstGeom prst="flowChartConnector">
              <a:avLst/>
            </a:prstGeom>
            <a:noFill/>
            <a:ln w="3175">
              <a:solidFill>
                <a:srgbClr val="00B7C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114" name="组合 113"/>
          <p:cNvGrpSpPr/>
          <p:nvPr/>
        </p:nvGrpSpPr>
        <p:grpSpPr>
          <a:xfrm rot="1771504">
            <a:off x="5405645" y="1956060"/>
            <a:ext cx="362992" cy="362945"/>
            <a:chOff x="1827622" y="1343919"/>
            <a:chExt cx="2304000" cy="2304000"/>
          </a:xfrm>
        </p:grpSpPr>
        <p:sp>
          <p:nvSpPr>
            <p:cNvPr id="115" name="椭圆 114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16" name="椭圆 115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17" name="组合 116"/>
          <p:cNvGrpSpPr/>
          <p:nvPr/>
        </p:nvGrpSpPr>
        <p:grpSpPr>
          <a:xfrm rot="1771504">
            <a:off x="6903667" y="49753"/>
            <a:ext cx="362992" cy="362945"/>
            <a:chOff x="1827622" y="1343919"/>
            <a:chExt cx="2304000" cy="2304000"/>
          </a:xfrm>
        </p:grpSpPr>
        <p:sp>
          <p:nvSpPr>
            <p:cNvPr id="118" name="椭圆 117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19" name="椭圆 118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 rot="1771504">
            <a:off x="5626046" y="599777"/>
            <a:ext cx="289109" cy="289072"/>
            <a:chOff x="1827622" y="1343919"/>
            <a:chExt cx="2304000" cy="2304000"/>
          </a:xfrm>
        </p:grpSpPr>
        <p:sp>
          <p:nvSpPr>
            <p:cNvPr id="121" name="椭圆 120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22" name="椭圆 121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23" name="组合 122"/>
          <p:cNvGrpSpPr/>
          <p:nvPr/>
        </p:nvGrpSpPr>
        <p:grpSpPr>
          <a:xfrm rot="1771504">
            <a:off x="6569638" y="1725301"/>
            <a:ext cx="536332" cy="536263"/>
            <a:chOff x="1827622" y="1343919"/>
            <a:chExt cx="2304000" cy="2304000"/>
          </a:xfrm>
        </p:grpSpPr>
        <p:sp>
          <p:nvSpPr>
            <p:cNvPr id="124" name="椭圆 123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25" name="椭圆 124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26" name="组合 125"/>
          <p:cNvGrpSpPr/>
          <p:nvPr/>
        </p:nvGrpSpPr>
        <p:grpSpPr>
          <a:xfrm rot="1771504">
            <a:off x="4676365" y="-136417"/>
            <a:ext cx="221520" cy="221492"/>
            <a:chOff x="1827622" y="1343919"/>
            <a:chExt cx="2304000" cy="2304000"/>
          </a:xfrm>
        </p:grpSpPr>
        <p:sp>
          <p:nvSpPr>
            <p:cNvPr id="127" name="椭圆 126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华文细黑" panose="02010600040101010101" pitchFamily="2" charset="-122"/>
                <a:ea typeface="华文细黑" panose="02010600040101010101" pitchFamily="2" charset="-122"/>
              </a:endParaRPr>
            </a:p>
          </p:txBody>
        </p:sp>
      </p:grpSp>
      <p:grpSp>
        <p:nvGrpSpPr>
          <p:cNvPr id="129" name="组合 128"/>
          <p:cNvGrpSpPr/>
          <p:nvPr/>
        </p:nvGrpSpPr>
        <p:grpSpPr>
          <a:xfrm rot="1771504">
            <a:off x="5198403" y="1089019"/>
            <a:ext cx="270357" cy="270323"/>
            <a:chOff x="1827622" y="1343919"/>
            <a:chExt cx="2304000" cy="2304000"/>
          </a:xfrm>
        </p:grpSpPr>
        <p:sp>
          <p:nvSpPr>
            <p:cNvPr id="130" name="椭圆 129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685783"/>
              <a:endParaRPr lang="zh-CN" altLang="en-US" sz="1400">
                <a:solidFill>
                  <a:srgbClr val="FF000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132" name="文本框 131"/>
          <p:cNvSpPr txBox="1"/>
          <p:nvPr/>
        </p:nvSpPr>
        <p:spPr>
          <a:xfrm>
            <a:off x="4887141" y="526014"/>
            <a:ext cx="2259489" cy="995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SN" altLang="zh-CN" sz="5867" dirty="0">
                <a:solidFill>
                  <a:srgbClr val="00B7CA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PLAN</a:t>
            </a:r>
            <a:endParaRPr lang="zh-CN" altLang="en-US" sz="5867" dirty="0">
              <a:solidFill>
                <a:srgbClr val="00B7CA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9FEE80EF-99E1-4E3F-BCB7-7E3B0D5EE71E}"/>
              </a:ext>
            </a:extLst>
          </p:cNvPr>
          <p:cNvGrpSpPr/>
          <p:nvPr/>
        </p:nvGrpSpPr>
        <p:grpSpPr>
          <a:xfrm>
            <a:off x="288741" y="2518276"/>
            <a:ext cx="12725394" cy="3755271"/>
            <a:chOff x="1491979" y="2467333"/>
            <a:chExt cx="5294736" cy="2066794"/>
          </a:xfrm>
        </p:grpSpPr>
        <p:grpSp>
          <p:nvGrpSpPr>
            <p:cNvPr id="133" name="组合 132"/>
            <p:cNvGrpSpPr/>
            <p:nvPr/>
          </p:nvGrpSpPr>
          <p:grpSpPr>
            <a:xfrm>
              <a:off x="1836920" y="2605471"/>
              <a:ext cx="762943" cy="939300"/>
              <a:chOff x="1441883" y="1886263"/>
              <a:chExt cx="762943" cy="939300"/>
            </a:xfrm>
          </p:grpSpPr>
          <p:grpSp>
            <p:nvGrpSpPr>
              <p:cNvPr id="134" name="组合 133"/>
              <p:cNvGrpSpPr/>
              <p:nvPr/>
            </p:nvGrpSpPr>
            <p:grpSpPr>
              <a:xfrm>
                <a:off x="1441883" y="1886263"/>
                <a:ext cx="762943" cy="939300"/>
                <a:chOff x="3318520" y="1515177"/>
                <a:chExt cx="1727827" cy="2127219"/>
              </a:xfrm>
            </p:grpSpPr>
            <p:grpSp>
              <p:nvGrpSpPr>
                <p:cNvPr id="136" name="组合 135"/>
                <p:cNvGrpSpPr/>
                <p:nvPr/>
              </p:nvGrpSpPr>
              <p:grpSpPr>
                <a:xfrm rot="1771504">
                  <a:off x="3338393" y="1806791"/>
                  <a:ext cx="1688083" cy="1687866"/>
                  <a:chOff x="2547268" y="1440686"/>
                  <a:chExt cx="2304000" cy="2304000"/>
                </a:xfrm>
              </p:grpSpPr>
              <p:sp>
                <p:nvSpPr>
                  <p:cNvPr id="138" name="椭圆 137"/>
                  <p:cNvSpPr/>
                  <p:nvPr/>
                </p:nvSpPr>
                <p:spPr>
                  <a:xfrm>
                    <a:off x="2547268" y="1440686"/>
                    <a:ext cx="2304000" cy="2304000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path path="circle">
                      <a:fillToRect l="100000" b="100000"/>
                    </a:path>
                    <a:tileRect t="-100000" r="-100000"/>
                  </a:gradFill>
                  <a:ln w="12700">
                    <a:noFill/>
                  </a:ln>
                  <a:effectLst>
                    <a:outerShdw blurRad="254000" dist="241300" dir="7800000" sx="85000" sy="85000" algn="tr" rotWithShape="0">
                      <a:prstClr val="black">
                        <a:alpha val="3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783"/>
                    <a:endParaRPr lang="zh-CN" altLang="en-US" sz="2400">
                      <a:solidFill>
                        <a:srgbClr val="00B7CA"/>
                      </a:solidFill>
                      <a:latin typeface="站酷快乐体2016修订版" panose="02010600030101010101" pitchFamily="2" charset="-122"/>
                      <a:ea typeface="站酷快乐体2016修订版" panose="02010600030101010101" pitchFamily="2" charset="-122"/>
                    </a:endParaRPr>
                  </a:p>
                </p:txBody>
              </p:sp>
              <p:sp>
                <p:nvSpPr>
                  <p:cNvPr id="139" name="椭圆 138"/>
                  <p:cNvSpPr/>
                  <p:nvPr/>
                </p:nvSpPr>
                <p:spPr>
                  <a:xfrm>
                    <a:off x="2592985" y="1507835"/>
                    <a:ext cx="2204282" cy="2204282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rgbClr val="FEFEFE"/>
                      </a:gs>
                    </a:gsLst>
                    <a:path path="circle">
                      <a:fillToRect l="100000" b="100000"/>
                    </a:path>
                    <a:tileRect t="-100000" r="-100000"/>
                  </a:gradFill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783"/>
                    <a:endParaRPr lang="zh-CN" altLang="en-US" sz="2400">
                      <a:solidFill>
                        <a:srgbClr val="00B7CA"/>
                      </a:solidFill>
                      <a:latin typeface="站酷快乐体2016修订版" panose="02010600030101010101" pitchFamily="2" charset="-122"/>
                      <a:ea typeface="站酷快乐体2016修订版" panose="02010600030101010101" pitchFamily="2" charset="-122"/>
                    </a:endParaRPr>
                  </a:p>
                </p:txBody>
              </p:sp>
            </p:grpSp>
            <p:sp>
              <p:nvSpPr>
                <p:cNvPr id="137" name="流程图: 联系 136"/>
                <p:cNvSpPr/>
                <p:nvPr/>
              </p:nvSpPr>
              <p:spPr>
                <a:xfrm>
                  <a:off x="3318520" y="1515177"/>
                  <a:ext cx="1727827" cy="2127219"/>
                </a:xfrm>
                <a:prstGeom prst="flowChartConnector">
                  <a:avLst/>
                </a:prstGeom>
                <a:noFill/>
                <a:ln w="3175">
                  <a:solidFill>
                    <a:srgbClr val="00B7C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solidFill>
                      <a:srgbClr val="00B7CA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endParaRPr>
                </a:p>
              </p:txBody>
            </p:sp>
          </p:grpSp>
          <p:sp>
            <p:nvSpPr>
              <p:cNvPr id="135" name="文本框 134"/>
              <p:cNvSpPr txBox="1"/>
              <p:nvPr/>
            </p:nvSpPr>
            <p:spPr>
              <a:xfrm>
                <a:off x="1553274" y="2145096"/>
                <a:ext cx="644709" cy="502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5333" b="1" dirty="0">
                    <a:solidFill>
                      <a:srgbClr val="00B7CA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01</a:t>
                </a:r>
                <a:endParaRPr lang="zh-CN" altLang="en-US" sz="5333" b="1" dirty="0">
                  <a:solidFill>
                    <a:srgbClr val="00B7CA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40" name="组合 139"/>
            <p:cNvGrpSpPr/>
            <p:nvPr/>
          </p:nvGrpSpPr>
          <p:grpSpPr>
            <a:xfrm>
              <a:off x="3013211" y="2550450"/>
              <a:ext cx="788627" cy="916142"/>
              <a:chOff x="3061733" y="1831242"/>
              <a:chExt cx="788627" cy="916142"/>
            </a:xfrm>
          </p:grpSpPr>
          <p:grpSp>
            <p:nvGrpSpPr>
              <p:cNvPr id="141" name="组合 140"/>
              <p:cNvGrpSpPr/>
              <p:nvPr/>
            </p:nvGrpSpPr>
            <p:grpSpPr>
              <a:xfrm>
                <a:off x="3061733" y="1831242"/>
                <a:ext cx="762943" cy="916142"/>
                <a:chOff x="3701534" y="1390571"/>
                <a:chExt cx="1727827" cy="2074776"/>
              </a:xfrm>
            </p:grpSpPr>
            <p:grpSp>
              <p:nvGrpSpPr>
                <p:cNvPr id="143" name="组合 142"/>
                <p:cNvGrpSpPr/>
                <p:nvPr/>
              </p:nvGrpSpPr>
              <p:grpSpPr>
                <a:xfrm rot="1771504">
                  <a:off x="3732256" y="1657158"/>
                  <a:ext cx="1688083" cy="1700956"/>
                  <a:chOff x="2918785" y="996845"/>
                  <a:chExt cx="2304000" cy="2321869"/>
                </a:xfrm>
              </p:grpSpPr>
              <p:sp>
                <p:nvSpPr>
                  <p:cNvPr id="145" name="椭圆 144"/>
                  <p:cNvSpPr/>
                  <p:nvPr/>
                </p:nvSpPr>
                <p:spPr>
                  <a:xfrm>
                    <a:off x="2918785" y="996845"/>
                    <a:ext cx="2304000" cy="2304001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path path="circle">
                      <a:fillToRect l="100000" b="100000"/>
                    </a:path>
                    <a:tileRect t="-100000" r="-100000"/>
                  </a:gradFill>
                  <a:ln w="12700">
                    <a:noFill/>
                  </a:ln>
                  <a:effectLst>
                    <a:outerShdw blurRad="254000" dist="241300" dir="7800000" sx="85000" sy="85000" algn="tr" rotWithShape="0">
                      <a:prstClr val="black">
                        <a:alpha val="3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783"/>
                    <a:endParaRPr lang="zh-CN" altLang="en-US" sz="2400">
                      <a:solidFill>
                        <a:srgbClr val="FFB757"/>
                      </a:solidFill>
                      <a:latin typeface="站酷快乐体2016修订版" panose="02010600030101010101" pitchFamily="2" charset="-122"/>
                      <a:ea typeface="站酷快乐体2016修订版" panose="02010600030101010101" pitchFamily="2" charset="-122"/>
                    </a:endParaRPr>
                  </a:p>
                </p:txBody>
              </p:sp>
              <p:sp>
                <p:nvSpPr>
                  <p:cNvPr id="146" name="椭圆 145"/>
                  <p:cNvSpPr/>
                  <p:nvPr/>
                </p:nvSpPr>
                <p:spPr>
                  <a:xfrm>
                    <a:off x="2957944" y="1114432"/>
                    <a:ext cx="2204282" cy="2204282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rgbClr val="FEFEFE"/>
                      </a:gs>
                    </a:gsLst>
                    <a:path path="circle">
                      <a:fillToRect l="100000" b="100000"/>
                    </a:path>
                    <a:tileRect t="-100000" r="-100000"/>
                  </a:gradFill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783"/>
                    <a:endParaRPr lang="zh-CN" altLang="en-US" sz="2400">
                      <a:solidFill>
                        <a:srgbClr val="FFB757"/>
                      </a:solidFill>
                      <a:latin typeface="站酷快乐体2016修订版" panose="02010600030101010101" pitchFamily="2" charset="-122"/>
                      <a:ea typeface="站酷快乐体2016修订版" panose="02010600030101010101" pitchFamily="2" charset="-122"/>
                    </a:endParaRPr>
                  </a:p>
                </p:txBody>
              </p:sp>
            </p:grpSp>
            <p:sp>
              <p:nvSpPr>
                <p:cNvPr id="144" name="流程图: 联系 143"/>
                <p:cNvSpPr/>
                <p:nvPr/>
              </p:nvSpPr>
              <p:spPr>
                <a:xfrm>
                  <a:off x="3701534" y="1390571"/>
                  <a:ext cx="1727827" cy="2074776"/>
                </a:xfrm>
                <a:prstGeom prst="flowChartConnector">
                  <a:avLst/>
                </a:prstGeom>
                <a:noFill/>
                <a:ln w="3175">
                  <a:solidFill>
                    <a:srgbClr val="FFB757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solidFill>
                      <a:srgbClr val="FFB757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endParaRPr>
                </a:p>
              </p:txBody>
            </p:sp>
          </p:grpSp>
          <p:sp>
            <p:nvSpPr>
              <p:cNvPr id="142" name="文本框 141"/>
              <p:cNvSpPr txBox="1"/>
              <p:nvPr/>
            </p:nvSpPr>
            <p:spPr>
              <a:xfrm>
                <a:off x="3205651" y="2053105"/>
                <a:ext cx="644709" cy="502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5333" b="1" dirty="0">
                    <a:solidFill>
                      <a:srgbClr val="FFB757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02</a:t>
                </a:r>
                <a:endParaRPr lang="zh-CN" altLang="en-US" sz="5333" b="1" dirty="0">
                  <a:solidFill>
                    <a:srgbClr val="FFB757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47" name="组合 146"/>
            <p:cNvGrpSpPr/>
            <p:nvPr/>
          </p:nvGrpSpPr>
          <p:grpSpPr>
            <a:xfrm>
              <a:off x="4159669" y="2511032"/>
              <a:ext cx="828242" cy="906468"/>
              <a:chOff x="4617619" y="1791824"/>
              <a:chExt cx="828242" cy="906468"/>
            </a:xfrm>
          </p:grpSpPr>
          <p:grpSp>
            <p:nvGrpSpPr>
              <p:cNvPr id="148" name="组合 147"/>
              <p:cNvGrpSpPr/>
              <p:nvPr/>
            </p:nvGrpSpPr>
            <p:grpSpPr>
              <a:xfrm>
                <a:off x="4617619" y="1791824"/>
                <a:ext cx="786575" cy="906468"/>
                <a:chOff x="3993576" y="1301304"/>
                <a:chExt cx="1781348" cy="2052868"/>
              </a:xfrm>
            </p:grpSpPr>
            <p:grpSp>
              <p:nvGrpSpPr>
                <p:cNvPr id="150" name="组合 149"/>
                <p:cNvGrpSpPr/>
                <p:nvPr/>
              </p:nvGrpSpPr>
              <p:grpSpPr>
                <a:xfrm rot="1771504">
                  <a:off x="4086841" y="1334620"/>
                  <a:ext cx="1688083" cy="1687865"/>
                  <a:chOff x="3118552" y="376374"/>
                  <a:chExt cx="2304000" cy="2303999"/>
                </a:xfrm>
              </p:grpSpPr>
              <p:sp>
                <p:nvSpPr>
                  <p:cNvPr id="152" name="椭圆 151"/>
                  <p:cNvSpPr/>
                  <p:nvPr/>
                </p:nvSpPr>
                <p:spPr>
                  <a:xfrm>
                    <a:off x="3118552" y="376374"/>
                    <a:ext cx="2304000" cy="2303999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path path="circle">
                      <a:fillToRect l="100000" b="100000"/>
                    </a:path>
                    <a:tileRect t="-100000" r="-100000"/>
                  </a:gradFill>
                  <a:ln w="12700">
                    <a:noFill/>
                  </a:ln>
                  <a:effectLst>
                    <a:outerShdw blurRad="254000" dist="241300" dir="7800000" sx="85000" sy="85000" algn="tr" rotWithShape="0">
                      <a:prstClr val="black">
                        <a:alpha val="3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783"/>
                    <a:endParaRPr lang="zh-CN" altLang="en-US" sz="2400" dirty="0">
                      <a:solidFill>
                        <a:srgbClr val="FF0000"/>
                      </a:solidFill>
                      <a:latin typeface="站酷快乐体2016修订版" panose="02010600030101010101" pitchFamily="2" charset="-122"/>
                      <a:ea typeface="站酷快乐体2016修订版" panose="02010600030101010101" pitchFamily="2" charset="-122"/>
                    </a:endParaRPr>
                  </a:p>
                </p:txBody>
              </p:sp>
              <p:sp>
                <p:nvSpPr>
                  <p:cNvPr id="153" name="椭圆 152"/>
                  <p:cNvSpPr/>
                  <p:nvPr/>
                </p:nvSpPr>
                <p:spPr>
                  <a:xfrm>
                    <a:off x="3193081" y="439376"/>
                    <a:ext cx="2204282" cy="2204282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rgbClr val="FEFEFE"/>
                      </a:gs>
                    </a:gsLst>
                    <a:path path="circle">
                      <a:fillToRect l="100000" b="100000"/>
                    </a:path>
                    <a:tileRect t="-100000" r="-100000"/>
                  </a:gradFill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783"/>
                    <a:endParaRPr lang="zh-CN" altLang="en-US" sz="2400">
                      <a:solidFill>
                        <a:srgbClr val="FF0000"/>
                      </a:solidFill>
                      <a:latin typeface="站酷快乐体2016修订版" panose="02010600030101010101" pitchFamily="2" charset="-122"/>
                      <a:ea typeface="站酷快乐体2016修订版" panose="02010600030101010101" pitchFamily="2" charset="-122"/>
                    </a:endParaRPr>
                  </a:p>
                </p:txBody>
              </p:sp>
            </p:grpSp>
            <p:sp>
              <p:nvSpPr>
                <p:cNvPr id="151" name="流程图: 联系 150"/>
                <p:cNvSpPr/>
                <p:nvPr/>
              </p:nvSpPr>
              <p:spPr>
                <a:xfrm>
                  <a:off x="3993576" y="1301304"/>
                  <a:ext cx="1727827" cy="2052868"/>
                </a:xfrm>
                <a:prstGeom prst="flowChartConnector">
                  <a:avLst/>
                </a:prstGeom>
                <a:noFill/>
                <a:ln w="3175">
                  <a:solidFill>
                    <a:srgbClr val="714383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endParaRPr>
                </a:p>
              </p:txBody>
            </p:sp>
          </p:grpSp>
          <p:sp>
            <p:nvSpPr>
              <p:cNvPr id="149" name="文本框 148"/>
              <p:cNvSpPr txBox="1"/>
              <p:nvPr/>
            </p:nvSpPr>
            <p:spPr>
              <a:xfrm>
                <a:off x="4801152" y="2058257"/>
                <a:ext cx="644709" cy="502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5333" b="1" dirty="0">
                    <a:solidFill>
                      <a:srgbClr val="714383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03</a:t>
                </a:r>
              </a:p>
            </p:txBody>
          </p:sp>
        </p:grpSp>
        <p:grpSp>
          <p:nvGrpSpPr>
            <p:cNvPr id="154" name="组合 153"/>
            <p:cNvGrpSpPr/>
            <p:nvPr/>
          </p:nvGrpSpPr>
          <p:grpSpPr>
            <a:xfrm>
              <a:off x="5299511" y="2467333"/>
              <a:ext cx="766170" cy="879052"/>
              <a:chOff x="6282906" y="1748125"/>
              <a:chExt cx="766170" cy="879052"/>
            </a:xfrm>
          </p:grpSpPr>
          <p:grpSp>
            <p:nvGrpSpPr>
              <p:cNvPr id="155" name="组合 154"/>
              <p:cNvGrpSpPr/>
              <p:nvPr/>
            </p:nvGrpSpPr>
            <p:grpSpPr>
              <a:xfrm>
                <a:off x="6282906" y="1748125"/>
                <a:ext cx="766170" cy="879052"/>
                <a:chOff x="4401335" y="1184231"/>
                <a:chExt cx="1735135" cy="1990776"/>
              </a:xfrm>
            </p:grpSpPr>
            <p:grpSp>
              <p:nvGrpSpPr>
                <p:cNvPr id="157" name="组合 156"/>
                <p:cNvGrpSpPr/>
                <p:nvPr/>
              </p:nvGrpSpPr>
              <p:grpSpPr>
                <a:xfrm rot="1771504">
                  <a:off x="4448387" y="1197109"/>
                  <a:ext cx="1688083" cy="1824117"/>
                  <a:chOff x="3501262" y="-42244"/>
                  <a:chExt cx="2304000" cy="2489987"/>
                </a:xfrm>
              </p:grpSpPr>
              <p:sp>
                <p:nvSpPr>
                  <p:cNvPr id="159" name="椭圆 158"/>
                  <p:cNvSpPr/>
                  <p:nvPr/>
                </p:nvSpPr>
                <p:spPr>
                  <a:xfrm>
                    <a:off x="3501262" y="143744"/>
                    <a:ext cx="2304000" cy="2303999"/>
                  </a:xfrm>
                  <a:prstGeom prst="ellipse">
                    <a:avLst/>
                  </a:prstGeom>
                  <a:gradFill flip="none" rotWithShape="1">
                    <a:gsLst>
                      <a:gs pos="100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path path="circle">
                      <a:fillToRect l="100000" b="100000"/>
                    </a:path>
                    <a:tileRect t="-100000" r="-100000"/>
                  </a:gradFill>
                  <a:ln w="12700">
                    <a:noFill/>
                  </a:ln>
                  <a:effectLst>
                    <a:outerShdw blurRad="254000" dist="241300" dir="7800000" sx="85000" sy="85000" algn="tr" rotWithShape="0">
                      <a:prstClr val="black">
                        <a:alpha val="3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783"/>
                    <a:endParaRPr lang="zh-CN" altLang="en-US" sz="2400">
                      <a:solidFill>
                        <a:srgbClr val="FF0000"/>
                      </a:solidFill>
                      <a:latin typeface="站酷快乐体2016修订版" panose="02010600030101010101" pitchFamily="2" charset="-122"/>
                      <a:ea typeface="站酷快乐体2016修订版" panose="02010600030101010101" pitchFamily="2" charset="-122"/>
                    </a:endParaRPr>
                  </a:p>
                </p:txBody>
              </p:sp>
              <p:sp>
                <p:nvSpPr>
                  <p:cNvPr id="160" name="椭圆 159"/>
                  <p:cNvSpPr/>
                  <p:nvPr/>
                </p:nvSpPr>
                <p:spPr>
                  <a:xfrm>
                    <a:off x="3635996" y="-42244"/>
                    <a:ext cx="1957252" cy="2353997"/>
                  </a:xfrm>
                  <a:prstGeom prst="ellipse">
                    <a:avLst/>
                  </a:prstGeom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rgbClr val="FEFEFE"/>
                      </a:gs>
                    </a:gsLst>
                    <a:path path="circle">
                      <a:fillToRect l="100000" b="100000"/>
                    </a:path>
                    <a:tileRect t="-100000" r="-100000"/>
                  </a:gradFill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 defTabSz="685783"/>
                    <a:endParaRPr lang="zh-CN" altLang="en-US" sz="2400">
                      <a:solidFill>
                        <a:srgbClr val="FF0000"/>
                      </a:solidFill>
                      <a:latin typeface="站酷快乐体2016修订版" panose="02010600030101010101" pitchFamily="2" charset="-122"/>
                      <a:ea typeface="站酷快乐体2016修订版" panose="02010600030101010101" pitchFamily="2" charset="-122"/>
                    </a:endParaRPr>
                  </a:p>
                </p:txBody>
              </p:sp>
            </p:grpSp>
            <p:sp>
              <p:nvSpPr>
                <p:cNvPr id="158" name="流程图: 联系 157"/>
                <p:cNvSpPr/>
                <p:nvPr/>
              </p:nvSpPr>
              <p:spPr>
                <a:xfrm>
                  <a:off x="4401335" y="1184231"/>
                  <a:ext cx="1727827" cy="1990776"/>
                </a:xfrm>
                <a:prstGeom prst="flowChartConnector">
                  <a:avLst/>
                </a:prstGeom>
                <a:noFill/>
                <a:ln w="3175">
                  <a:solidFill>
                    <a:srgbClr val="E56666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3200"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endParaRPr>
                </a:p>
              </p:txBody>
            </p:sp>
          </p:grpSp>
          <p:sp>
            <p:nvSpPr>
              <p:cNvPr id="156" name="文本框 155"/>
              <p:cNvSpPr txBox="1"/>
              <p:nvPr/>
            </p:nvSpPr>
            <p:spPr>
              <a:xfrm>
                <a:off x="6401141" y="1929026"/>
                <a:ext cx="644709" cy="50249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5333" b="1" dirty="0">
                    <a:solidFill>
                      <a:srgbClr val="E56666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04</a:t>
                </a:r>
                <a:endParaRPr lang="zh-CN" altLang="en-US" sz="5333" b="1" dirty="0">
                  <a:solidFill>
                    <a:srgbClr val="E56666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61" name="组合 160"/>
            <p:cNvGrpSpPr/>
            <p:nvPr/>
          </p:nvGrpSpPr>
          <p:grpSpPr>
            <a:xfrm>
              <a:off x="1491979" y="3670231"/>
              <a:ext cx="1370857" cy="863896"/>
              <a:chOff x="1096942" y="2951023"/>
              <a:chExt cx="1370857" cy="863896"/>
            </a:xfrm>
          </p:grpSpPr>
          <p:sp>
            <p:nvSpPr>
              <p:cNvPr id="162" name="文本框 161"/>
              <p:cNvSpPr txBox="1"/>
              <p:nvPr/>
            </p:nvSpPr>
            <p:spPr>
              <a:xfrm>
                <a:off x="1215641" y="2951023"/>
                <a:ext cx="1252158" cy="8638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SN" altLang="zh-CN" sz="3200" dirty="0">
                    <a:solidFill>
                      <a:srgbClr val="00B7CA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Définitions</a:t>
                </a:r>
              </a:p>
              <a:p>
                <a:pPr algn="ctr"/>
                <a:r>
                  <a:rPr lang="fr-SN" altLang="zh-CN" sz="3200" dirty="0">
                    <a:solidFill>
                      <a:srgbClr val="00B7CA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et</a:t>
                </a:r>
              </a:p>
              <a:p>
                <a:pPr algn="ctr"/>
                <a:r>
                  <a:rPr lang="fr-SN" altLang="zh-CN" sz="3200" dirty="0">
                    <a:solidFill>
                      <a:srgbClr val="00B7CA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analyses</a:t>
                </a:r>
                <a:endParaRPr lang="zh-CN" altLang="en-US" sz="3200" dirty="0">
                  <a:solidFill>
                    <a:srgbClr val="00B7CA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63" name="文本框 162"/>
              <p:cNvSpPr txBox="1"/>
              <p:nvPr/>
            </p:nvSpPr>
            <p:spPr>
              <a:xfrm>
                <a:off x="1096942" y="3470797"/>
                <a:ext cx="1107240" cy="276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266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64" name="组合 163"/>
            <p:cNvGrpSpPr/>
            <p:nvPr/>
          </p:nvGrpSpPr>
          <p:grpSpPr>
            <a:xfrm>
              <a:off x="2328112" y="3633776"/>
              <a:ext cx="2133141" cy="777414"/>
              <a:chOff x="2376634" y="2914568"/>
              <a:chExt cx="2133141" cy="777414"/>
            </a:xfrm>
          </p:grpSpPr>
          <p:sp>
            <p:nvSpPr>
              <p:cNvPr id="165" name="文本框 164"/>
              <p:cNvSpPr txBox="1"/>
              <p:nvPr/>
            </p:nvSpPr>
            <p:spPr>
              <a:xfrm>
                <a:off x="2376634" y="2914568"/>
                <a:ext cx="2133141" cy="5928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SN" altLang="zh-CN" sz="3200" dirty="0">
                    <a:solidFill>
                      <a:srgbClr val="FFC000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Suivi</a:t>
                </a:r>
                <a:r>
                  <a:rPr lang="zh-CN" altLang="fr-FR" sz="3200" dirty="0">
                    <a:solidFill>
                      <a:srgbClr val="FFC000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 </a:t>
                </a:r>
                <a:r>
                  <a:rPr lang="fr-SN" altLang="zh-CN" sz="3200" dirty="0">
                    <a:solidFill>
                      <a:srgbClr val="FFC000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de</a:t>
                </a:r>
              </a:p>
              <a:p>
                <a:pPr algn="ctr"/>
                <a:r>
                  <a:rPr lang="zh-CN" altLang="fr-FR" sz="3200" dirty="0">
                    <a:solidFill>
                      <a:srgbClr val="FFC000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 </a:t>
                </a:r>
                <a:r>
                  <a:rPr lang="fr-SN" altLang="zh-CN" sz="3200" dirty="0">
                    <a:solidFill>
                      <a:srgbClr val="FFC000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position</a:t>
                </a:r>
                <a:endParaRPr lang="zh-CN" altLang="en-US" sz="3200" dirty="0">
                  <a:solidFill>
                    <a:srgbClr val="FFC00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66" name="文本框 165"/>
              <p:cNvSpPr txBox="1"/>
              <p:nvPr/>
            </p:nvSpPr>
            <p:spPr>
              <a:xfrm>
                <a:off x="2550870" y="3415274"/>
                <a:ext cx="1165359" cy="276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266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67" name="组合 166"/>
            <p:cNvGrpSpPr/>
            <p:nvPr/>
          </p:nvGrpSpPr>
          <p:grpSpPr>
            <a:xfrm>
              <a:off x="3474569" y="3784024"/>
              <a:ext cx="2133141" cy="681923"/>
              <a:chOff x="3905223" y="3064816"/>
              <a:chExt cx="2133141" cy="681923"/>
            </a:xfrm>
          </p:grpSpPr>
          <p:sp>
            <p:nvSpPr>
              <p:cNvPr id="168" name="文本框 167"/>
              <p:cNvSpPr txBox="1"/>
              <p:nvPr/>
            </p:nvSpPr>
            <p:spPr>
              <a:xfrm>
                <a:off x="3905223" y="3064816"/>
                <a:ext cx="2133141" cy="3218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SN" altLang="zh-CN" sz="3200" dirty="0">
                    <a:solidFill>
                      <a:srgbClr val="714383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Mini-radar</a:t>
                </a:r>
                <a:endParaRPr lang="zh-CN" altLang="en-US" sz="3200" dirty="0">
                  <a:solidFill>
                    <a:srgbClr val="714383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69" name="文本框 168"/>
              <p:cNvSpPr txBox="1"/>
              <p:nvPr/>
            </p:nvSpPr>
            <p:spPr>
              <a:xfrm>
                <a:off x="3928539" y="3470031"/>
                <a:ext cx="1165359" cy="276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zh-CN" altLang="en-US" sz="266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70" name="组合 169"/>
            <p:cNvGrpSpPr/>
            <p:nvPr/>
          </p:nvGrpSpPr>
          <p:grpSpPr>
            <a:xfrm>
              <a:off x="4511482" y="3563244"/>
              <a:ext cx="2275233" cy="913790"/>
              <a:chOff x="5474408" y="2844036"/>
              <a:chExt cx="2275233" cy="913790"/>
            </a:xfrm>
          </p:grpSpPr>
          <p:sp>
            <p:nvSpPr>
              <p:cNvPr id="171" name="文本框 170"/>
              <p:cNvSpPr txBox="1"/>
              <p:nvPr/>
            </p:nvSpPr>
            <p:spPr>
              <a:xfrm>
                <a:off x="5616500" y="2844036"/>
                <a:ext cx="2133141" cy="59287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fr-SN" altLang="zh-CN" sz="3200" dirty="0">
                    <a:solidFill>
                      <a:srgbClr val="E56666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Application</a:t>
                </a:r>
                <a:r>
                  <a:rPr lang="zh-CN" altLang="fr-FR" sz="3200" dirty="0">
                    <a:solidFill>
                      <a:srgbClr val="E56666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 </a:t>
                </a:r>
                <a:endParaRPr lang="fr-SN" altLang="zh-CN" sz="3200" dirty="0">
                  <a:solidFill>
                    <a:srgbClr val="E56666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  <a:p>
                <a:pPr algn="ctr"/>
                <a:r>
                  <a:rPr lang="fr-SN" altLang="zh-CN" sz="3200" dirty="0">
                    <a:solidFill>
                      <a:srgbClr val="E56666"/>
                    </a:solidFill>
                    <a:latin typeface="站酷快乐体2016修订版" panose="02010600030101010101" pitchFamily="2" charset="-122"/>
                    <a:ea typeface="站酷快乐体2016修订版" panose="02010600030101010101" pitchFamily="2" charset="-122"/>
                  </a:rPr>
                  <a:t>python</a:t>
                </a:r>
                <a:endParaRPr lang="zh-CN" altLang="en-US" sz="3200" dirty="0">
                  <a:solidFill>
                    <a:srgbClr val="E56666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72" name="文本框 171"/>
              <p:cNvSpPr txBox="1"/>
              <p:nvPr/>
            </p:nvSpPr>
            <p:spPr>
              <a:xfrm>
                <a:off x="5474408" y="3481118"/>
                <a:ext cx="1165359" cy="276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altLang="zh-CN" sz="2667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73" name="组合 172"/>
            <p:cNvGrpSpPr/>
            <p:nvPr/>
          </p:nvGrpSpPr>
          <p:grpSpPr>
            <a:xfrm rot="1771504">
              <a:off x="2407791" y="3179246"/>
              <a:ext cx="288861" cy="272208"/>
              <a:chOff x="3900071" y="1124745"/>
              <a:chExt cx="2444625" cy="2304000"/>
            </a:xfrm>
          </p:grpSpPr>
          <p:sp>
            <p:nvSpPr>
              <p:cNvPr id="174" name="椭圆 173"/>
              <p:cNvSpPr/>
              <p:nvPr/>
            </p:nvSpPr>
            <p:spPr>
              <a:xfrm>
                <a:off x="4040697" y="1124745"/>
                <a:ext cx="2303999" cy="2304000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>
                <a:outerShdw blurRad="254000" dist="241300" dir="7800000" sx="85000" sy="85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783"/>
                <a:endParaRPr lang="zh-CN" altLang="en-US" sz="2400" dirty="0">
                  <a:solidFill>
                    <a:srgbClr val="FF000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75" name="椭圆 174"/>
              <p:cNvSpPr/>
              <p:nvPr/>
            </p:nvSpPr>
            <p:spPr>
              <a:xfrm>
                <a:off x="3900071" y="1166461"/>
                <a:ext cx="2204280" cy="220428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rgbClr val="FEFEFE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783"/>
                <a:endParaRPr lang="zh-CN" altLang="en-US" sz="2400">
                  <a:solidFill>
                    <a:srgbClr val="FF000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76" name="组合 175"/>
            <p:cNvGrpSpPr/>
            <p:nvPr/>
          </p:nvGrpSpPr>
          <p:grpSpPr>
            <a:xfrm rot="1771504">
              <a:off x="3576725" y="3025396"/>
              <a:ext cx="283393" cy="272694"/>
              <a:chOff x="4305574" y="-666165"/>
              <a:chExt cx="2398356" cy="2308104"/>
            </a:xfrm>
          </p:grpSpPr>
          <p:sp>
            <p:nvSpPr>
              <p:cNvPr id="177" name="椭圆 176"/>
              <p:cNvSpPr/>
              <p:nvPr/>
            </p:nvSpPr>
            <p:spPr>
              <a:xfrm>
                <a:off x="4305574" y="-666165"/>
                <a:ext cx="2304000" cy="2304002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>
                <a:outerShdw blurRad="254000" dist="241300" dir="7800000" sx="85000" sy="85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783"/>
                <a:endParaRPr lang="zh-CN" altLang="en-US" sz="2400">
                  <a:solidFill>
                    <a:srgbClr val="FF000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78" name="椭圆 177"/>
              <p:cNvSpPr/>
              <p:nvPr/>
            </p:nvSpPr>
            <p:spPr>
              <a:xfrm>
                <a:off x="4499648" y="-562343"/>
                <a:ext cx="2204282" cy="220428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rgbClr val="FEFEFE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783"/>
                <a:endParaRPr lang="zh-CN" altLang="en-US" sz="2400">
                  <a:solidFill>
                    <a:srgbClr val="FF000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79" name="组合 178"/>
            <p:cNvGrpSpPr/>
            <p:nvPr/>
          </p:nvGrpSpPr>
          <p:grpSpPr>
            <a:xfrm rot="1771504">
              <a:off x="4744335" y="3005436"/>
              <a:ext cx="283482" cy="279150"/>
              <a:chOff x="5284717" y="-1219344"/>
              <a:chExt cx="2399103" cy="2362746"/>
            </a:xfrm>
          </p:grpSpPr>
          <p:sp>
            <p:nvSpPr>
              <p:cNvPr id="180" name="椭圆 179"/>
              <p:cNvSpPr/>
              <p:nvPr/>
            </p:nvSpPr>
            <p:spPr>
              <a:xfrm>
                <a:off x="5284717" y="-1160596"/>
                <a:ext cx="2304001" cy="2303998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>
                <a:outerShdw blurRad="254000" dist="241300" dir="7800000" sx="85000" sy="85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783"/>
                <a:endParaRPr lang="zh-CN" altLang="en-US" sz="2400">
                  <a:solidFill>
                    <a:srgbClr val="FF000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81" name="椭圆 180"/>
              <p:cNvSpPr/>
              <p:nvPr/>
            </p:nvSpPr>
            <p:spPr>
              <a:xfrm>
                <a:off x="5479538" y="-1219344"/>
                <a:ext cx="2204282" cy="220428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rgbClr val="FEFEFE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783"/>
                <a:endParaRPr lang="zh-CN" altLang="en-US" sz="2400">
                  <a:solidFill>
                    <a:srgbClr val="FF000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  <p:grpSp>
          <p:nvGrpSpPr>
            <p:cNvPr id="182" name="组合 181"/>
            <p:cNvGrpSpPr/>
            <p:nvPr/>
          </p:nvGrpSpPr>
          <p:grpSpPr>
            <a:xfrm rot="1771504">
              <a:off x="5917635" y="2894248"/>
              <a:ext cx="284944" cy="290093"/>
              <a:chOff x="6115482" y="-2945577"/>
              <a:chExt cx="2411483" cy="2455373"/>
            </a:xfrm>
          </p:grpSpPr>
          <p:sp>
            <p:nvSpPr>
              <p:cNvPr id="183" name="椭圆 182"/>
              <p:cNvSpPr/>
              <p:nvPr/>
            </p:nvSpPr>
            <p:spPr>
              <a:xfrm>
                <a:off x="6115482" y="-2945577"/>
                <a:ext cx="2303998" cy="2304001"/>
              </a:xfrm>
              <a:prstGeom prst="ellipse">
                <a:avLst/>
              </a:prstGeom>
              <a:gradFill flip="none" rotWithShape="1"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>
                <a:outerShdw blurRad="254000" dist="241300" dir="7800000" sx="85000" sy="85000" algn="tr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783"/>
                <a:endParaRPr lang="zh-CN" altLang="en-US" sz="2400">
                  <a:solidFill>
                    <a:srgbClr val="FF000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  <p:sp>
            <p:nvSpPr>
              <p:cNvPr id="184" name="椭圆 183"/>
              <p:cNvSpPr/>
              <p:nvPr/>
            </p:nvSpPr>
            <p:spPr>
              <a:xfrm>
                <a:off x="6322684" y="-2694489"/>
                <a:ext cx="2204281" cy="2204285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rgbClr val="FEFEFE"/>
                  </a:gs>
                </a:gsLst>
                <a:path path="circle">
                  <a:fillToRect l="100000" b="100000"/>
                </a:path>
                <a:tileRect t="-100000" r="-100000"/>
              </a:gradFill>
              <a:ln w="127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685783"/>
                <a:endParaRPr lang="zh-CN" altLang="en-US" sz="2400">
                  <a:solidFill>
                    <a:srgbClr val="FF000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endParaRPr>
              </a:p>
            </p:txBody>
          </p:sp>
        </p:grpSp>
      </p:grpSp>
      <p:sp>
        <p:nvSpPr>
          <p:cNvPr id="104" name="Freeform 5">
            <a:extLst>
              <a:ext uri="{FF2B5EF4-FFF2-40B4-BE49-F238E27FC236}">
                <a16:creationId xmlns:a16="http://schemas.microsoft.com/office/drawing/2014/main" id="{2B7E2A2F-9873-474B-BC99-687B9D12741C}"/>
              </a:ext>
            </a:extLst>
          </p:cNvPr>
          <p:cNvSpPr>
            <a:spLocks/>
          </p:cNvSpPr>
          <p:nvPr/>
        </p:nvSpPr>
        <p:spPr bwMode="auto">
          <a:xfrm rot="10800000">
            <a:off x="4502953" y="395473"/>
            <a:ext cx="396288" cy="39017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77468A"/>
              </a:gs>
              <a:gs pos="100000">
                <a:srgbClr val="553363"/>
              </a:gs>
            </a:gsLst>
            <a:lin ang="2700000" scaled="1"/>
            <a:tileRect/>
          </a:gradFill>
          <a:ln w="25400">
            <a:gradFill flip="none" rotWithShape="1">
              <a:gsLst>
                <a:gs pos="100000">
                  <a:srgbClr val="8F54A6"/>
                </a:gs>
                <a:gs pos="0">
                  <a:srgbClr val="4A2C56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5" name="Freeform 5">
            <a:extLst>
              <a:ext uri="{FF2B5EF4-FFF2-40B4-BE49-F238E27FC236}">
                <a16:creationId xmlns:a16="http://schemas.microsoft.com/office/drawing/2014/main" id="{DDDE505A-79BB-4DEC-9E17-502091A24F7C}"/>
              </a:ext>
            </a:extLst>
          </p:cNvPr>
          <p:cNvSpPr>
            <a:spLocks/>
          </p:cNvSpPr>
          <p:nvPr/>
        </p:nvSpPr>
        <p:spPr bwMode="auto">
          <a:xfrm rot="10800000">
            <a:off x="4721762" y="1722212"/>
            <a:ext cx="442497" cy="374435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FFC165"/>
              </a:gs>
              <a:gs pos="100000">
                <a:srgbClr val="FF9A05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FF9B09"/>
                </a:gs>
                <a:gs pos="100000">
                  <a:srgbClr val="FFDBA7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06" name="Freeform 5">
            <a:extLst>
              <a:ext uri="{FF2B5EF4-FFF2-40B4-BE49-F238E27FC236}">
                <a16:creationId xmlns:a16="http://schemas.microsoft.com/office/drawing/2014/main" id="{8C3BD95A-C2BE-46B2-A6C0-4D42AB66AB45}"/>
              </a:ext>
            </a:extLst>
          </p:cNvPr>
          <p:cNvSpPr>
            <a:spLocks/>
          </p:cNvSpPr>
          <p:nvPr/>
        </p:nvSpPr>
        <p:spPr bwMode="auto">
          <a:xfrm rot="10800000">
            <a:off x="7021503" y="424378"/>
            <a:ext cx="182280" cy="161553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01BDD1"/>
              </a:gs>
              <a:gs pos="100000">
                <a:srgbClr val="0194A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0194A3"/>
                </a:gs>
                <a:gs pos="100000">
                  <a:srgbClr val="01CFE5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07" name="Freeform 5">
            <a:extLst>
              <a:ext uri="{FF2B5EF4-FFF2-40B4-BE49-F238E27FC236}">
                <a16:creationId xmlns:a16="http://schemas.microsoft.com/office/drawing/2014/main" id="{60388229-91FB-4793-A711-4F14A50EF524}"/>
              </a:ext>
            </a:extLst>
          </p:cNvPr>
          <p:cNvSpPr>
            <a:spLocks/>
          </p:cNvSpPr>
          <p:nvPr/>
        </p:nvSpPr>
        <p:spPr bwMode="auto">
          <a:xfrm rot="10800000">
            <a:off x="6177871" y="2096124"/>
            <a:ext cx="269924" cy="239233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EC8C8C"/>
              </a:gs>
              <a:gs pos="100000">
                <a:srgbClr val="E3535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E35353"/>
                </a:gs>
                <a:gs pos="100000">
                  <a:srgbClr val="F1A9A9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108" name="Freeform 5">
            <a:extLst>
              <a:ext uri="{FF2B5EF4-FFF2-40B4-BE49-F238E27FC236}">
                <a16:creationId xmlns:a16="http://schemas.microsoft.com/office/drawing/2014/main" id="{5274367A-88F6-438F-8672-1EFC92230128}"/>
              </a:ext>
            </a:extLst>
          </p:cNvPr>
          <p:cNvSpPr>
            <a:spLocks/>
          </p:cNvSpPr>
          <p:nvPr/>
        </p:nvSpPr>
        <p:spPr bwMode="auto">
          <a:xfrm rot="10800000">
            <a:off x="7484000" y="424377"/>
            <a:ext cx="396288" cy="39017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77468A"/>
              </a:gs>
              <a:gs pos="100000">
                <a:srgbClr val="553363"/>
              </a:gs>
            </a:gsLst>
            <a:lin ang="2700000" scaled="1"/>
            <a:tileRect/>
          </a:gradFill>
          <a:ln w="25400">
            <a:gradFill flip="none" rotWithShape="1">
              <a:gsLst>
                <a:gs pos="100000">
                  <a:srgbClr val="8F54A6"/>
                </a:gs>
                <a:gs pos="0">
                  <a:srgbClr val="4A2C56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11" name="Freeform 5">
            <a:extLst>
              <a:ext uri="{FF2B5EF4-FFF2-40B4-BE49-F238E27FC236}">
                <a16:creationId xmlns:a16="http://schemas.microsoft.com/office/drawing/2014/main" id="{CCC87EAF-4B34-49F0-8D3B-F2785F9F1A84}"/>
              </a:ext>
            </a:extLst>
          </p:cNvPr>
          <p:cNvSpPr>
            <a:spLocks/>
          </p:cNvSpPr>
          <p:nvPr/>
        </p:nvSpPr>
        <p:spPr bwMode="auto">
          <a:xfrm rot="10800000">
            <a:off x="6839285" y="1308231"/>
            <a:ext cx="442497" cy="374435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FFC165"/>
              </a:gs>
              <a:gs pos="100000">
                <a:srgbClr val="FF9A05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FF9B09"/>
                </a:gs>
                <a:gs pos="100000">
                  <a:srgbClr val="FFDBA7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12" name="Freeform 5">
            <a:extLst>
              <a:ext uri="{FF2B5EF4-FFF2-40B4-BE49-F238E27FC236}">
                <a16:creationId xmlns:a16="http://schemas.microsoft.com/office/drawing/2014/main" id="{675F9AA2-099E-4A86-914D-BC1ED84418CA}"/>
              </a:ext>
            </a:extLst>
          </p:cNvPr>
          <p:cNvSpPr>
            <a:spLocks/>
          </p:cNvSpPr>
          <p:nvPr/>
        </p:nvSpPr>
        <p:spPr bwMode="auto">
          <a:xfrm rot="10800000">
            <a:off x="5037505" y="212717"/>
            <a:ext cx="182280" cy="161553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01BDD1"/>
              </a:gs>
              <a:gs pos="100000">
                <a:srgbClr val="0194A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0194A3"/>
                </a:gs>
                <a:gs pos="100000">
                  <a:srgbClr val="01CFE5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3" name="Freeform 5">
            <a:extLst>
              <a:ext uri="{FF2B5EF4-FFF2-40B4-BE49-F238E27FC236}">
                <a16:creationId xmlns:a16="http://schemas.microsoft.com/office/drawing/2014/main" id="{487D2B38-BA89-434C-992D-9683F4A4E85E}"/>
              </a:ext>
            </a:extLst>
          </p:cNvPr>
          <p:cNvSpPr>
            <a:spLocks/>
          </p:cNvSpPr>
          <p:nvPr/>
        </p:nvSpPr>
        <p:spPr bwMode="auto">
          <a:xfrm rot="10800000">
            <a:off x="4551690" y="817673"/>
            <a:ext cx="269924" cy="239233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rgbClr val="EC8C8C"/>
              </a:gs>
              <a:gs pos="100000">
                <a:srgbClr val="E35353"/>
              </a:gs>
            </a:gsLst>
            <a:lin ang="2700000" scaled="1"/>
            <a:tileRect/>
          </a:gradFill>
          <a:ln w="25400">
            <a:gradFill flip="none" rotWithShape="1">
              <a:gsLst>
                <a:gs pos="0">
                  <a:srgbClr val="E35353"/>
                </a:gs>
                <a:gs pos="100000">
                  <a:srgbClr val="F1A9A9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25000"/>
              </a:prstClr>
            </a:outerShdw>
          </a:effectLst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zh-CN" altLang="en-US" sz="240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214" name="组合 213">
            <a:extLst>
              <a:ext uri="{FF2B5EF4-FFF2-40B4-BE49-F238E27FC236}">
                <a16:creationId xmlns:a16="http://schemas.microsoft.com/office/drawing/2014/main" id="{32531ECB-2923-40E9-B041-7F383CB80613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215" name="Freeform 5">
              <a:extLst>
                <a:ext uri="{FF2B5EF4-FFF2-40B4-BE49-F238E27FC236}">
                  <a16:creationId xmlns:a16="http://schemas.microsoft.com/office/drawing/2014/main" id="{4679AE9E-5F8A-43D3-A53B-A41433A215F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6" name="Freeform 5">
              <a:extLst>
                <a:ext uri="{FF2B5EF4-FFF2-40B4-BE49-F238E27FC236}">
                  <a16:creationId xmlns:a16="http://schemas.microsoft.com/office/drawing/2014/main" id="{688013F3-7680-4CB7-BEC4-3A5F9DFD6C68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7" name="Freeform 5">
              <a:extLst>
                <a:ext uri="{FF2B5EF4-FFF2-40B4-BE49-F238E27FC236}">
                  <a16:creationId xmlns:a16="http://schemas.microsoft.com/office/drawing/2014/main" id="{396D9E56-169A-47ED-BE87-D046561E144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8" name="Freeform 5">
              <a:extLst>
                <a:ext uri="{FF2B5EF4-FFF2-40B4-BE49-F238E27FC236}">
                  <a16:creationId xmlns:a16="http://schemas.microsoft.com/office/drawing/2014/main" id="{1C5B1554-DE7C-4EA1-B1B1-E68A7B05DE1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19" name="Freeform 5">
              <a:extLst>
                <a:ext uri="{FF2B5EF4-FFF2-40B4-BE49-F238E27FC236}">
                  <a16:creationId xmlns:a16="http://schemas.microsoft.com/office/drawing/2014/main" id="{1074961C-9728-48A5-9D37-438E972BA28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0" name="Freeform 5">
              <a:extLst>
                <a:ext uri="{FF2B5EF4-FFF2-40B4-BE49-F238E27FC236}">
                  <a16:creationId xmlns:a16="http://schemas.microsoft.com/office/drawing/2014/main" id="{1F59075B-D465-4D69-A427-A4D694E78E1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1" name="Freeform 5">
              <a:extLst>
                <a:ext uri="{FF2B5EF4-FFF2-40B4-BE49-F238E27FC236}">
                  <a16:creationId xmlns:a16="http://schemas.microsoft.com/office/drawing/2014/main" id="{D1EC876E-7614-435C-A704-6D454DC8B19F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2" name="Freeform 5">
              <a:extLst>
                <a:ext uri="{FF2B5EF4-FFF2-40B4-BE49-F238E27FC236}">
                  <a16:creationId xmlns:a16="http://schemas.microsoft.com/office/drawing/2014/main" id="{B16EB93D-52CD-4894-B5F7-4D25B0B4F3F7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3" name="Freeform 5">
              <a:extLst>
                <a:ext uri="{FF2B5EF4-FFF2-40B4-BE49-F238E27FC236}">
                  <a16:creationId xmlns:a16="http://schemas.microsoft.com/office/drawing/2014/main" id="{A80BAEC4-5062-4001-877C-FE1371A122C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24" name="Freeform 5">
              <a:extLst>
                <a:ext uri="{FF2B5EF4-FFF2-40B4-BE49-F238E27FC236}">
                  <a16:creationId xmlns:a16="http://schemas.microsoft.com/office/drawing/2014/main" id="{1A113B74-8B3F-45C7-AC29-85EB08292C72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0063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0000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7" dur="20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8" dur="20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" presetClass="entr" presetSubtype="8" accel="30000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2" dur="20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3" dur="20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3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16" dur="20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17" dur="20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2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0" dur="2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1" dur="2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6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4" dur="20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5" dur="20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8" dur="20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9" dur="20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accel="30000" fill="hold" nodeType="with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2" dur="20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3" dur="20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2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2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2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8" fill="hold">
                          <p:stCondLst>
                            <p:cond delay="indefinite"/>
                          </p:stCondLst>
                          <p:childTnLst>
                            <p:par>
                              <p:cTn id="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3" fill="hold">
                          <p:stCondLst>
                            <p:cond delay="indefinite"/>
                          </p:stCondLst>
                          <p:childTnLst>
                            <p:par>
                              <p:cTn id="8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5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2" grpId="0"/>
          <p:bldP spid="104" grpId="0" animBg="1"/>
          <p:bldP spid="105" grpId="0" animBg="1"/>
          <p:bldP spid="106" grpId="0" animBg="1"/>
          <p:bldP spid="107" grpId="0" animBg="1"/>
          <p:bldP spid="108" grpId="0" animBg="1"/>
          <p:bldP spid="211" grpId="0" animBg="1"/>
          <p:bldP spid="212" grpId="0" animBg="1"/>
          <p:bldP spid="21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0" presetID="2" presetClass="entr" presetSubtype="8" accel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2000" fill="hold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3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2000" fill="hold"/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12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20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6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2000" fill="hold"/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2000" fill="hold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accel="3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20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7" dur="5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500"/>
                                            <p:tgtEl>
                                              <p:spTgt spid="10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2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5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2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2" dur="500"/>
                                            <p:tgtEl>
                                              <p:spTgt spid="2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5" dur="50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2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7" dur="500"/>
                                            <p:tgtEl>
                                              <p:spTgt spid="2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8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2" dur="500"/>
                                            <p:tgtEl>
                                              <p:spTgt spid="2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8" fill="hold">
                          <p:stCondLst>
                            <p:cond delay="indefinite"/>
                          </p:stCondLst>
                          <p:childTnLst>
                            <p:par>
                              <p:cTn id="7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0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2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3" fill="hold">
                          <p:stCondLst>
                            <p:cond delay="indefinite"/>
                          </p:stCondLst>
                          <p:childTnLst>
                            <p:par>
                              <p:cTn id="8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85" presetID="22" presetClass="entr" presetSubtype="4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8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2" grpId="0"/>
          <p:bldP spid="104" grpId="0" animBg="1"/>
          <p:bldP spid="105" grpId="0" animBg="1"/>
          <p:bldP spid="106" grpId="0" animBg="1"/>
          <p:bldP spid="107" grpId="0" animBg="1"/>
          <p:bldP spid="108" grpId="0" animBg="1"/>
          <p:bldP spid="211" grpId="0" animBg="1"/>
          <p:bldP spid="212" grpId="0" animBg="1"/>
          <p:bldP spid="213" grpId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雷锋PPT网www.lfppt.com"/>
          <p:cNvGrpSpPr/>
          <p:nvPr/>
        </p:nvGrpSpPr>
        <p:grpSpPr>
          <a:xfrm>
            <a:off x="2463549" y="2006333"/>
            <a:ext cx="2763947" cy="3446339"/>
            <a:chOff x="3295850" y="1908877"/>
            <a:chExt cx="3738030" cy="4660916"/>
          </a:xfrm>
        </p:grpSpPr>
        <p:sp>
          <p:nvSpPr>
            <p:cNvPr id="3" name="圆角矩形 2"/>
            <p:cNvSpPr/>
            <p:nvPr/>
          </p:nvSpPr>
          <p:spPr>
            <a:xfrm rot="2760000">
              <a:off x="3098889" y="2634801"/>
              <a:ext cx="4660916" cy="3209067"/>
            </a:xfrm>
            <a:prstGeom prst="roundRect">
              <a:avLst>
                <a:gd name="adj" fmla="val 50000"/>
              </a:avLst>
            </a:prstGeom>
            <a:gradFill>
              <a:gsLst>
                <a:gs pos="33000">
                  <a:srgbClr val="6C6C6C">
                    <a:alpha val="42000"/>
                  </a:srgbClr>
                </a:gs>
                <a:gs pos="0">
                  <a:schemeClr val="tx1">
                    <a:alpha val="54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" name="圆角矩形 4"/>
            <p:cNvSpPr/>
            <p:nvPr/>
          </p:nvSpPr>
          <p:spPr>
            <a:xfrm rot="2760000">
              <a:off x="3358628" y="2852802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6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7" name="圆角矩形 6"/>
          <p:cNvSpPr/>
          <p:nvPr/>
        </p:nvSpPr>
        <p:spPr>
          <a:xfrm>
            <a:off x="4535183" y="2625703"/>
            <a:ext cx="5193268" cy="1001440"/>
          </a:xfrm>
          <a:prstGeom prst="roundRect">
            <a:avLst>
              <a:gd name="adj" fmla="val 9976"/>
            </a:avLst>
          </a:prstGeom>
          <a:solidFill>
            <a:srgbClr val="FFB850"/>
          </a:solidFill>
          <a:ln w="25400">
            <a:gradFill flip="none" rotWithShape="1">
              <a:gsLst>
                <a:gs pos="88000">
                  <a:schemeClr val="bg1"/>
                </a:gs>
                <a:gs pos="0">
                  <a:schemeClr val="bg1">
                    <a:lumMod val="75000"/>
                  </a:schemeClr>
                </a:gs>
                <a:gs pos="71000">
                  <a:schemeClr val="bg1">
                    <a:lumMod val="85000"/>
                  </a:schemeClr>
                </a:gs>
                <a:gs pos="55000">
                  <a:schemeClr val="bg1"/>
                </a:gs>
                <a:gs pos="37000">
                  <a:schemeClr val="bg1">
                    <a:lumMod val="85000"/>
                  </a:schemeClr>
                </a:gs>
                <a:gs pos="22000">
                  <a:schemeClr val="bg1"/>
                </a:gs>
                <a:gs pos="100000">
                  <a:schemeClr val="bg1">
                    <a:lumMod val="75000"/>
                  </a:schemeClr>
                </a:gs>
              </a:gsLst>
              <a:lin ang="1200000" scaled="0"/>
              <a:tileRect/>
            </a:gradFill>
          </a:ln>
          <a:effectLst>
            <a:outerShdw blurRad="101600" dist="508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4628901" y="3044179"/>
            <a:ext cx="158011" cy="158012"/>
            <a:chOff x="4486616" y="3001075"/>
            <a:chExt cx="274695" cy="274699"/>
          </a:xfrm>
        </p:grpSpPr>
        <p:sp>
          <p:nvSpPr>
            <p:cNvPr id="9" name="椭圆 8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0" name="椭圆 9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4229561" y="3044179"/>
            <a:ext cx="158011" cy="158012"/>
            <a:chOff x="4486616" y="3001075"/>
            <a:chExt cx="274695" cy="274699"/>
          </a:xfrm>
        </p:grpSpPr>
        <p:sp>
          <p:nvSpPr>
            <p:cNvPr id="12" name="椭圆 11"/>
            <p:cNvSpPr/>
            <p:nvPr/>
          </p:nvSpPr>
          <p:spPr>
            <a:xfrm rot="16200000">
              <a:off x="4486614" y="3001077"/>
              <a:ext cx="274699" cy="274695"/>
            </a:xfrm>
            <a:prstGeom prst="ellipse">
              <a:avLst/>
            </a:prstGeom>
            <a:gradFill>
              <a:gsLst>
                <a:gs pos="75000">
                  <a:schemeClr val="bg1">
                    <a:lumMod val="95000"/>
                  </a:schemeClr>
                </a:gs>
                <a:gs pos="55000">
                  <a:schemeClr val="bg1">
                    <a:lumMod val="65000"/>
                  </a:schemeClr>
                </a:gs>
                <a:gs pos="35000">
                  <a:schemeClr val="bg1">
                    <a:lumMod val="95000"/>
                  </a:schemeClr>
                </a:gs>
                <a:gs pos="17000">
                  <a:schemeClr val="bg1">
                    <a:lumMod val="65000"/>
                  </a:schemeClr>
                </a:gs>
                <a:gs pos="0">
                  <a:schemeClr val="bg1"/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</a:gradFill>
            <a:ln>
              <a:noFill/>
            </a:ln>
            <a:effectLst>
              <a:outerShdw blurRad="127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 rot="16200000">
              <a:off x="4511585" y="3026055"/>
              <a:ext cx="224753" cy="224751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>
              <a:innerShdw blurRad="12700" dist="127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4318304" y="3089062"/>
            <a:ext cx="384317" cy="61431"/>
            <a:chOff x="4318304" y="3089060"/>
            <a:chExt cx="384317" cy="61430"/>
          </a:xfrm>
        </p:grpSpPr>
        <p:sp>
          <p:nvSpPr>
            <p:cNvPr id="15" name="圆角矩形 14"/>
            <p:cNvSpPr/>
            <p:nvPr/>
          </p:nvSpPr>
          <p:spPr>
            <a:xfrm rot="16200000">
              <a:off x="4499257" y="2947128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 rot="16200000">
              <a:off x="4499258" y="2908107"/>
              <a:ext cx="22409" cy="384316"/>
            </a:xfrm>
            <a:prstGeom prst="roundRect">
              <a:avLst>
                <a:gd name="adj" fmla="val 50000"/>
              </a:avLst>
            </a:prstGeom>
            <a:gradFill>
              <a:gsLst>
                <a:gs pos="74000">
                  <a:schemeClr val="bg1"/>
                </a:gs>
                <a:gs pos="52000">
                  <a:schemeClr val="bg1">
                    <a:lumMod val="85000"/>
                  </a:schemeClr>
                </a:gs>
                <a:gs pos="23000">
                  <a:schemeClr val="bg1">
                    <a:lumMod val="65000"/>
                  </a:schemeClr>
                </a:gs>
                <a:gs pos="0">
                  <a:schemeClr val="bg1">
                    <a:lumMod val="50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5400000" scaled="1"/>
            </a:gradFill>
            <a:ln w="952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44000">
                    <a:schemeClr val="bg1">
                      <a:lumMod val="75000"/>
                    </a:schemeClr>
                  </a:gs>
                  <a:gs pos="78000">
                    <a:schemeClr val="bg1"/>
                  </a:gs>
                  <a:gs pos="61000">
                    <a:schemeClr val="bg1">
                      <a:lumMod val="10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0"/>
                <a:tileRect/>
              </a:gradFill>
            </a:ln>
            <a:effectLst>
              <a:outerShdw blurRad="254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5618100" y="2792253"/>
            <a:ext cx="3506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SN" altLang="zh-CN" sz="3600" dirty="0">
                <a:solidFill>
                  <a:schemeClr val="bg1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Définitions</a:t>
            </a:r>
            <a:endParaRPr lang="zh-CN" altLang="en-US" sz="3600" dirty="0">
              <a:solidFill>
                <a:schemeClr val="bg1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3057211" y="2763793"/>
            <a:ext cx="786564" cy="737835"/>
            <a:chOff x="3108756" y="2110160"/>
            <a:chExt cx="745081" cy="698920"/>
          </a:xfrm>
          <a:solidFill>
            <a:schemeClr val="bg1"/>
          </a:solidFill>
        </p:grpSpPr>
        <p:sp>
          <p:nvSpPr>
            <p:cNvPr id="19" name="Freeform 489"/>
            <p:cNvSpPr>
              <a:spLocks/>
            </p:cNvSpPr>
            <p:nvPr/>
          </p:nvSpPr>
          <p:spPr bwMode="auto">
            <a:xfrm>
              <a:off x="3608602" y="2110160"/>
              <a:ext cx="245235" cy="303659"/>
            </a:xfrm>
            <a:custGeom>
              <a:avLst/>
              <a:gdLst>
                <a:gd name="T0" fmla="*/ 248 w 340"/>
                <a:gd name="T1" fmla="*/ 0 h 421"/>
                <a:gd name="T2" fmla="*/ 0 w 340"/>
                <a:gd name="T3" fmla="*/ 357 h 421"/>
                <a:gd name="T4" fmla="*/ 94 w 340"/>
                <a:gd name="T5" fmla="*/ 421 h 421"/>
                <a:gd name="T6" fmla="*/ 340 w 340"/>
                <a:gd name="T7" fmla="*/ 66 h 421"/>
                <a:gd name="T8" fmla="*/ 248 w 340"/>
                <a:gd name="T9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0" h="421">
                  <a:moveTo>
                    <a:pt x="248" y="0"/>
                  </a:moveTo>
                  <a:lnTo>
                    <a:pt x="0" y="357"/>
                  </a:lnTo>
                  <a:lnTo>
                    <a:pt x="94" y="421"/>
                  </a:lnTo>
                  <a:lnTo>
                    <a:pt x="340" y="66"/>
                  </a:lnTo>
                  <a:lnTo>
                    <a:pt x="24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0" name="Freeform 490"/>
            <p:cNvSpPr>
              <a:spLocks/>
            </p:cNvSpPr>
            <p:nvPr/>
          </p:nvSpPr>
          <p:spPr bwMode="auto">
            <a:xfrm>
              <a:off x="3584800" y="2379197"/>
              <a:ext cx="81505" cy="68522"/>
            </a:xfrm>
            <a:custGeom>
              <a:avLst/>
              <a:gdLst>
                <a:gd name="T0" fmla="*/ 14 w 113"/>
                <a:gd name="T1" fmla="*/ 12 h 95"/>
                <a:gd name="T2" fmla="*/ 0 w 113"/>
                <a:gd name="T3" fmla="*/ 33 h 95"/>
                <a:gd name="T4" fmla="*/ 14 w 113"/>
                <a:gd name="T5" fmla="*/ 43 h 95"/>
                <a:gd name="T6" fmla="*/ 26 w 113"/>
                <a:gd name="T7" fmla="*/ 52 h 95"/>
                <a:gd name="T8" fmla="*/ 90 w 113"/>
                <a:gd name="T9" fmla="*/ 95 h 95"/>
                <a:gd name="T10" fmla="*/ 113 w 113"/>
                <a:gd name="T11" fmla="*/ 62 h 95"/>
                <a:gd name="T12" fmla="*/ 23 w 113"/>
                <a:gd name="T13" fmla="*/ 0 h 95"/>
                <a:gd name="T14" fmla="*/ 14 w 113"/>
                <a:gd name="T15" fmla="*/ 12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3" h="95">
                  <a:moveTo>
                    <a:pt x="14" y="12"/>
                  </a:moveTo>
                  <a:lnTo>
                    <a:pt x="0" y="33"/>
                  </a:lnTo>
                  <a:lnTo>
                    <a:pt x="14" y="43"/>
                  </a:lnTo>
                  <a:lnTo>
                    <a:pt x="26" y="52"/>
                  </a:lnTo>
                  <a:lnTo>
                    <a:pt x="90" y="95"/>
                  </a:lnTo>
                  <a:lnTo>
                    <a:pt x="113" y="62"/>
                  </a:lnTo>
                  <a:lnTo>
                    <a:pt x="23" y="0"/>
                  </a:lnTo>
                  <a:lnTo>
                    <a:pt x="1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1" name="Freeform 491"/>
            <p:cNvSpPr>
              <a:spLocks/>
            </p:cNvSpPr>
            <p:nvPr/>
          </p:nvSpPr>
          <p:spPr bwMode="auto">
            <a:xfrm>
              <a:off x="3463625" y="2415261"/>
              <a:ext cx="177435" cy="226482"/>
            </a:xfrm>
            <a:custGeom>
              <a:avLst/>
              <a:gdLst>
                <a:gd name="T0" fmla="*/ 66 w 104"/>
                <a:gd name="T1" fmla="*/ 0 h 133"/>
                <a:gd name="T2" fmla="*/ 60 w 104"/>
                <a:gd name="T3" fmla="*/ 8 h 133"/>
                <a:gd name="T4" fmla="*/ 59 w 104"/>
                <a:gd name="T5" fmla="*/ 10 h 133"/>
                <a:gd name="T6" fmla="*/ 11 w 104"/>
                <a:gd name="T7" fmla="*/ 29 h 133"/>
                <a:gd name="T8" fmla="*/ 0 w 104"/>
                <a:gd name="T9" fmla="*/ 129 h 133"/>
                <a:gd name="T10" fmla="*/ 37 w 104"/>
                <a:gd name="T11" fmla="*/ 76 h 133"/>
                <a:gd name="T12" fmla="*/ 37 w 104"/>
                <a:gd name="T13" fmla="*/ 51 h 133"/>
                <a:gd name="T14" fmla="*/ 60 w 104"/>
                <a:gd name="T15" fmla="*/ 43 h 133"/>
                <a:gd name="T16" fmla="*/ 63 w 104"/>
                <a:gd name="T17" fmla="*/ 44 h 133"/>
                <a:gd name="T18" fmla="*/ 66 w 104"/>
                <a:gd name="T19" fmla="*/ 71 h 133"/>
                <a:gd name="T20" fmla="*/ 60 w 104"/>
                <a:gd name="T21" fmla="*/ 77 h 133"/>
                <a:gd name="T22" fmla="*/ 42 w 104"/>
                <a:gd name="T23" fmla="*/ 80 h 133"/>
                <a:gd name="T24" fmla="*/ 6 w 104"/>
                <a:gd name="T25" fmla="*/ 133 h 133"/>
                <a:gd name="T26" fmla="*/ 54 w 104"/>
                <a:gd name="T27" fmla="*/ 109 h 133"/>
                <a:gd name="T28" fmla="*/ 60 w 104"/>
                <a:gd name="T29" fmla="*/ 106 h 133"/>
                <a:gd name="T30" fmla="*/ 77 w 104"/>
                <a:gd name="T31" fmla="*/ 98 h 133"/>
                <a:gd name="T32" fmla="*/ 96 w 104"/>
                <a:gd name="T33" fmla="*/ 88 h 133"/>
                <a:gd name="T34" fmla="*/ 97 w 104"/>
                <a:gd name="T35" fmla="*/ 37 h 133"/>
                <a:gd name="T36" fmla="*/ 104 w 104"/>
                <a:gd name="T37" fmla="*/ 26 h 133"/>
                <a:gd name="T38" fmla="*/ 77 w 104"/>
                <a:gd name="T39" fmla="*/ 7 h 133"/>
                <a:gd name="T40" fmla="*/ 66 w 104"/>
                <a:gd name="T41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4" h="133">
                  <a:moveTo>
                    <a:pt x="66" y="0"/>
                  </a:moveTo>
                  <a:cubicBezTo>
                    <a:pt x="60" y="8"/>
                    <a:pt x="60" y="8"/>
                    <a:pt x="60" y="8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37" y="76"/>
                    <a:pt x="37" y="76"/>
                    <a:pt x="37" y="76"/>
                  </a:cubicBezTo>
                  <a:cubicBezTo>
                    <a:pt x="32" y="70"/>
                    <a:pt x="31" y="60"/>
                    <a:pt x="37" y="51"/>
                  </a:cubicBezTo>
                  <a:cubicBezTo>
                    <a:pt x="43" y="43"/>
                    <a:pt x="52" y="40"/>
                    <a:pt x="60" y="43"/>
                  </a:cubicBezTo>
                  <a:cubicBezTo>
                    <a:pt x="61" y="43"/>
                    <a:pt x="62" y="44"/>
                    <a:pt x="63" y="44"/>
                  </a:cubicBezTo>
                  <a:cubicBezTo>
                    <a:pt x="71" y="50"/>
                    <a:pt x="72" y="62"/>
                    <a:pt x="66" y="71"/>
                  </a:cubicBezTo>
                  <a:cubicBezTo>
                    <a:pt x="64" y="74"/>
                    <a:pt x="62" y="76"/>
                    <a:pt x="60" y="77"/>
                  </a:cubicBezTo>
                  <a:cubicBezTo>
                    <a:pt x="55" y="81"/>
                    <a:pt x="48" y="82"/>
                    <a:pt x="42" y="80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54" y="109"/>
                    <a:pt x="54" y="109"/>
                    <a:pt x="54" y="109"/>
                  </a:cubicBezTo>
                  <a:cubicBezTo>
                    <a:pt x="60" y="106"/>
                    <a:pt x="60" y="106"/>
                    <a:pt x="60" y="106"/>
                  </a:cubicBezTo>
                  <a:cubicBezTo>
                    <a:pt x="77" y="98"/>
                    <a:pt x="77" y="98"/>
                    <a:pt x="77" y="98"/>
                  </a:cubicBezTo>
                  <a:cubicBezTo>
                    <a:pt x="96" y="88"/>
                    <a:pt x="96" y="88"/>
                    <a:pt x="96" y="88"/>
                  </a:cubicBezTo>
                  <a:cubicBezTo>
                    <a:pt x="97" y="37"/>
                    <a:pt x="97" y="37"/>
                    <a:pt x="97" y="37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77" y="7"/>
                    <a:pt x="77" y="7"/>
                    <a:pt x="77" y="7"/>
                  </a:cubicBezTo>
                  <a:lnTo>
                    <a:pt x="6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2" name="Rectangle 492"/>
            <p:cNvSpPr>
              <a:spLocks noChangeArrowheads="1"/>
            </p:cNvSpPr>
            <p:nvPr/>
          </p:nvSpPr>
          <p:spPr bwMode="auto">
            <a:xfrm>
              <a:off x="3237144" y="2495323"/>
              <a:ext cx="168779" cy="151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3" name="Rectangle 493"/>
            <p:cNvSpPr>
              <a:spLocks noChangeArrowheads="1"/>
            </p:cNvSpPr>
            <p:nvPr/>
          </p:nvSpPr>
          <p:spPr bwMode="auto">
            <a:xfrm>
              <a:off x="3237144" y="2449161"/>
              <a:ext cx="168779" cy="1731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4" name="Rectangle 494"/>
            <p:cNvSpPr>
              <a:spLocks noChangeArrowheads="1"/>
            </p:cNvSpPr>
            <p:nvPr/>
          </p:nvSpPr>
          <p:spPr bwMode="auto">
            <a:xfrm>
              <a:off x="3237144" y="2403000"/>
              <a:ext cx="168779" cy="1586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5" name="Rectangle 495"/>
            <p:cNvSpPr>
              <a:spLocks noChangeArrowheads="1"/>
            </p:cNvSpPr>
            <p:nvPr/>
          </p:nvSpPr>
          <p:spPr bwMode="auto">
            <a:xfrm>
              <a:off x="3237144" y="2357559"/>
              <a:ext cx="168779" cy="1514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6" name="Freeform 496"/>
            <p:cNvSpPr>
              <a:spLocks/>
            </p:cNvSpPr>
            <p:nvPr/>
          </p:nvSpPr>
          <p:spPr bwMode="auto">
            <a:xfrm>
              <a:off x="3108756" y="2215467"/>
              <a:ext cx="489749" cy="593613"/>
            </a:xfrm>
            <a:custGeom>
              <a:avLst/>
              <a:gdLst>
                <a:gd name="T0" fmla="*/ 268 w 287"/>
                <a:gd name="T1" fmla="*/ 303 h 348"/>
                <a:gd name="T2" fmla="*/ 245 w 287"/>
                <a:gd name="T3" fmla="*/ 331 h 348"/>
                <a:gd name="T4" fmla="*/ 90 w 287"/>
                <a:gd name="T5" fmla="*/ 331 h 348"/>
                <a:gd name="T6" fmla="*/ 90 w 287"/>
                <a:gd name="T7" fmla="*/ 281 h 348"/>
                <a:gd name="T8" fmla="*/ 76 w 287"/>
                <a:gd name="T9" fmla="*/ 263 h 348"/>
                <a:gd name="T10" fmla="*/ 17 w 287"/>
                <a:gd name="T11" fmla="*/ 263 h 348"/>
                <a:gd name="T12" fmla="*/ 17 w 287"/>
                <a:gd name="T13" fmla="*/ 59 h 348"/>
                <a:gd name="T14" fmla="*/ 40 w 287"/>
                <a:gd name="T15" fmla="*/ 27 h 348"/>
                <a:gd name="T16" fmla="*/ 251 w 287"/>
                <a:gd name="T17" fmla="*/ 27 h 348"/>
                <a:gd name="T18" fmla="*/ 268 w 287"/>
                <a:gd name="T19" fmla="*/ 52 h 348"/>
                <a:gd name="T20" fmla="*/ 268 w 287"/>
                <a:gd name="T21" fmla="*/ 104 h 348"/>
                <a:gd name="T22" fmla="*/ 268 w 287"/>
                <a:gd name="T23" fmla="*/ 104 h 348"/>
                <a:gd name="T24" fmla="*/ 285 w 287"/>
                <a:gd name="T25" fmla="*/ 83 h 348"/>
                <a:gd name="T26" fmla="*/ 285 w 287"/>
                <a:gd name="T27" fmla="*/ 45 h 348"/>
                <a:gd name="T28" fmla="*/ 252 w 287"/>
                <a:gd name="T29" fmla="*/ 8 h 348"/>
                <a:gd name="T30" fmla="*/ 70 w 287"/>
                <a:gd name="T31" fmla="*/ 8 h 348"/>
                <a:gd name="T32" fmla="*/ 40 w 287"/>
                <a:gd name="T33" fmla="*/ 8 h 348"/>
                <a:gd name="T34" fmla="*/ 0 w 287"/>
                <a:gd name="T35" fmla="*/ 44 h 348"/>
                <a:gd name="T36" fmla="*/ 0 w 287"/>
                <a:gd name="T37" fmla="*/ 294 h 348"/>
                <a:gd name="T38" fmla="*/ 82 w 287"/>
                <a:gd name="T39" fmla="*/ 346 h 348"/>
                <a:gd name="T40" fmla="*/ 252 w 287"/>
                <a:gd name="T41" fmla="*/ 346 h 348"/>
                <a:gd name="T42" fmla="*/ 285 w 287"/>
                <a:gd name="T43" fmla="*/ 321 h 348"/>
                <a:gd name="T44" fmla="*/ 285 w 287"/>
                <a:gd name="T45" fmla="*/ 228 h 348"/>
                <a:gd name="T46" fmla="*/ 268 w 287"/>
                <a:gd name="T47" fmla="*/ 238 h 348"/>
                <a:gd name="T48" fmla="*/ 268 w 287"/>
                <a:gd name="T49" fmla="*/ 303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7" h="348">
                  <a:moveTo>
                    <a:pt x="268" y="303"/>
                  </a:moveTo>
                  <a:cubicBezTo>
                    <a:pt x="268" y="303"/>
                    <a:pt x="272" y="331"/>
                    <a:pt x="245" y="331"/>
                  </a:cubicBezTo>
                  <a:cubicBezTo>
                    <a:pt x="217" y="331"/>
                    <a:pt x="90" y="331"/>
                    <a:pt x="90" y="331"/>
                  </a:cubicBezTo>
                  <a:cubicBezTo>
                    <a:pt x="90" y="281"/>
                    <a:pt x="90" y="281"/>
                    <a:pt x="90" y="281"/>
                  </a:cubicBezTo>
                  <a:cubicBezTo>
                    <a:pt x="90" y="281"/>
                    <a:pt x="91" y="263"/>
                    <a:pt x="76" y="263"/>
                  </a:cubicBezTo>
                  <a:cubicBezTo>
                    <a:pt x="60" y="263"/>
                    <a:pt x="17" y="263"/>
                    <a:pt x="17" y="263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7" y="59"/>
                    <a:pt x="13" y="27"/>
                    <a:pt x="40" y="27"/>
                  </a:cubicBezTo>
                  <a:cubicBezTo>
                    <a:pt x="251" y="27"/>
                    <a:pt x="251" y="27"/>
                    <a:pt x="251" y="27"/>
                  </a:cubicBezTo>
                  <a:cubicBezTo>
                    <a:pt x="251" y="27"/>
                    <a:pt x="268" y="30"/>
                    <a:pt x="268" y="52"/>
                  </a:cubicBezTo>
                  <a:cubicBezTo>
                    <a:pt x="268" y="57"/>
                    <a:pt x="268" y="77"/>
                    <a:pt x="268" y="104"/>
                  </a:cubicBezTo>
                  <a:cubicBezTo>
                    <a:pt x="268" y="104"/>
                    <a:pt x="268" y="104"/>
                    <a:pt x="268" y="104"/>
                  </a:cubicBezTo>
                  <a:cubicBezTo>
                    <a:pt x="285" y="83"/>
                    <a:pt x="285" y="83"/>
                    <a:pt x="285" y="83"/>
                  </a:cubicBezTo>
                  <a:cubicBezTo>
                    <a:pt x="285" y="60"/>
                    <a:pt x="285" y="45"/>
                    <a:pt x="285" y="45"/>
                  </a:cubicBezTo>
                  <a:cubicBezTo>
                    <a:pt x="285" y="45"/>
                    <a:pt x="287" y="8"/>
                    <a:pt x="252" y="8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0" y="8"/>
                    <a:pt x="0" y="0"/>
                    <a:pt x="0" y="44"/>
                  </a:cubicBezTo>
                  <a:cubicBezTo>
                    <a:pt x="0" y="87"/>
                    <a:pt x="0" y="294"/>
                    <a:pt x="0" y="294"/>
                  </a:cubicBezTo>
                  <a:cubicBezTo>
                    <a:pt x="82" y="346"/>
                    <a:pt x="82" y="346"/>
                    <a:pt x="82" y="346"/>
                  </a:cubicBezTo>
                  <a:cubicBezTo>
                    <a:pt x="252" y="346"/>
                    <a:pt x="252" y="346"/>
                    <a:pt x="252" y="346"/>
                  </a:cubicBezTo>
                  <a:cubicBezTo>
                    <a:pt x="252" y="346"/>
                    <a:pt x="285" y="348"/>
                    <a:pt x="285" y="321"/>
                  </a:cubicBezTo>
                  <a:cubicBezTo>
                    <a:pt x="285" y="312"/>
                    <a:pt x="285" y="274"/>
                    <a:pt x="285" y="228"/>
                  </a:cubicBezTo>
                  <a:cubicBezTo>
                    <a:pt x="268" y="238"/>
                    <a:pt x="268" y="238"/>
                    <a:pt x="268" y="238"/>
                  </a:cubicBezTo>
                  <a:cubicBezTo>
                    <a:pt x="268" y="275"/>
                    <a:pt x="268" y="303"/>
                    <a:pt x="268" y="3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030934" y="2884112"/>
            <a:ext cx="601529" cy="562743"/>
            <a:chOff x="5030931" y="2884106"/>
            <a:chExt cx="601529" cy="562742"/>
          </a:xfrm>
        </p:grpSpPr>
        <p:sp>
          <p:nvSpPr>
            <p:cNvPr id="28" name="椭圆 27"/>
            <p:cNvSpPr/>
            <p:nvPr/>
          </p:nvSpPr>
          <p:spPr>
            <a:xfrm>
              <a:off x="5055353" y="2884106"/>
              <a:ext cx="562742" cy="56274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5030931" y="2902999"/>
              <a:ext cx="601529" cy="523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>
                  <a:solidFill>
                    <a:srgbClr val="FFB850"/>
                  </a:solidFill>
                  <a:latin typeface="站酷快乐体2016修订版" panose="02010600030101010101" pitchFamily="2" charset="-122"/>
                  <a:ea typeface="站酷快乐体2016修订版" panose="02010600030101010101" pitchFamily="2" charset="-122"/>
                </a:rPr>
                <a:t>01</a:t>
              </a:r>
              <a:endParaRPr lang="zh-CN" altLang="en-US" sz="2800" dirty="0">
                <a:solidFill>
                  <a:srgbClr val="FFB850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33CE7574-306A-4A66-BE37-D240DAC30683}"/>
              </a:ext>
            </a:extLst>
          </p:cNvPr>
          <p:cNvGrpSpPr/>
          <p:nvPr/>
        </p:nvGrpSpPr>
        <p:grpSpPr>
          <a:xfrm>
            <a:off x="1707823" y="1939310"/>
            <a:ext cx="9615520" cy="2165649"/>
            <a:chOff x="800246" y="59869"/>
            <a:chExt cx="7485700" cy="1778388"/>
          </a:xfrm>
        </p:grpSpPr>
        <p:sp>
          <p:nvSpPr>
            <p:cNvPr id="35" name="Freeform 5">
              <a:extLst>
                <a:ext uri="{FF2B5EF4-FFF2-40B4-BE49-F238E27FC236}">
                  <a16:creationId xmlns:a16="http://schemas.microsoft.com/office/drawing/2014/main" id="{04189933-AF30-4C58-ADD6-CE7C1A7E2A1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46766" y="183081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EB48729B-93D8-4E00-A123-16FADF94B93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876237" y="129620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9C29F7B8-AACB-4A66-AD16-8BB5C26853C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547287" y="1011796"/>
              <a:ext cx="118950" cy="105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8AB2BB15-CBAF-4481-80D1-E4A14F5BCBC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180320" y="164895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39" name="Freeform 5">
              <a:extLst>
                <a:ext uri="{FF2B5EF4-FFF2-40B4-BE49-F238E27FC236}">
                  <a16:creationId xmlns:a16="http://schemas.microsoft.com/office/drawing/2014/main" id="{E702522F-A8CF-4746-894E-1CE5EC58612C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84434" y="1633742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0" name="Freeform 5">
              <a:extLst>
                <a:ext uri="{FF2B5EF4-FFF2-40B4-BE49-F238E27FC236}">
                  <a16:creationId xmlns:a16="http://schemas.microsoft.com/office/drawing/2014/main" id="{57B2BF50-0F2E-4CCC-9E9A-FD86C2404245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827171" y="128889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C4FB8535-4AF0-4CB6-9A0E-4F038AC0AD34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83868" y="59869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2" name="Freeform 5">
              <a:extLst>
                <a:ext uri="{FF2B5EF4-FFF2-40B4-BE49-F238E27FC236}">
                  <a16:creationId xmlns:a16="http://schemas.microsoft.com/office/drawing/2014/main" id="{2CA2EC30-E037-4FBC-B321-3A6CEB4780F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785037" y="422056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3" name="Freeform 5">
              <a:extLst>
                <a:ext uri="{FF2B5EF4-FFF2-40B4-BE49-F238E27FC236}">
                  <a16:creationId xmlns:a16="http://schemas.microsoft.com/office/drawing/2014/main" id="{8E9222B4-C31A-4A7B-B75B-F12B95BAE4B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164608" y="913540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4" name="Freeform 5">
              <a:extLst>
                <a:ext uri="{FF2B5EF4-FFF2-40B4-BE49-F238E27FC236}">
                  <a16:creationId xmlns:a16="http://schemas.microsoft.com/office/drawing/2014/main" id="{57F59087-0DE2-47D0-816E-EF60B8452889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00246" y="136725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46" name="矩形 45">
            <a:extLst>
              <a:ext uri="{FF2B5EF4-FFF2-40B4-BE49-F238E27FC236}">
                <a16:creationId xmlns:a16="http://schemas.microsoft.com/office/drawing/2014/main" id="{873F75A4-7969-441E-8DAB-CA23BF67840E}"/>
              </a:ext>
            </a:extLst>
          </p:cNvPr>
          <p:cNvSpPr/>
          <p:nvPr/>
        </p:nvSpPr>
        <p:spPr>
          <a:xfrm>
            <a:off x="5101443" y="4666424"/>
            <a:ext cx="1409360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44" indent="-285744">
              <a:buFont typeface="Wingdings" panose="05000000000000000000" pitchFamily="2" charset="2"/>
              <a:buChar char="l"/>
            </a:pPr>
            <a:r>
              <a:rPr lang="fr-SN" altLang="zh-CN" sz="1867" dirty="0">
                <a:solidFill>
                  <a:schemeClr val="bg1">
                    <a:lumMod val="50000"/>
                  </a:scheme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ultrason</a:t>
            </a:r>
            <a:endParaRPr lang="zh-CN" altLang="en-US" sz="1867" dirty="0">
              <a:solidFill>
                <a:schemeClr val="bg1">
                  <a:lumMod val="50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D18A3A31-77B5-4AB9-9B99-8FBE23C013AA}"/>
              </a:ext>
            </a:extLst>
          </p:cNvPr>
          <p:cNvSpPr/>
          <p:nvPr/>
        </p:nvSpPr>
        <p:spPr>
          <a:xfrm>
            <a:off x="7614183" y="4669428"/>
            <a:ext cx="1075936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44" indent="-285744">
              <a:buFont typeface="Wingdings" panose="05000000000000000000" pitchFamily="2" charset="2"/>
              <a:buChar char="l"/>
            </a:pPr>
            <a:r>
              <a:rPr lang="fr-SN" altLang="zh-CN" sz="1867" dirty="0">
                <a:solidFill>
                  <a:schemeClr val="bg1">
                    <a:lumMod val="50000"/>
                  </a:scheme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radar</a:t>
            </a:r>
            <a:endParaRPr lang="zh-CN" altLang="en-US" sz="1867" dirty="0">
              <a:solidFill>
                <a:schemeClr val="bg1">
                  <a:lumMod val="50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48" name="矩形 47">
            <a:extLst>
              <a:ext uri="{FF2B5EF4-FFF2-40B4-BE49-F238E27FC236}">
                <a16:creationId xmlns:a16="http://schemas.microsoft.com/office/drawing/2014/main" id="{ED306E29-28B9-4512-AF62-DADCF4DE8573}"/>
              </a:ext>
            </a:extLst>
          </p:cNvPr>
          <p:cNvSpPr/>
          <p:nvPr/>
        </p:nvSpPr>
        <p:spPr>
          <a:xfrm>
            <a:off x="5087083" y="5151521"/>
            <a:ext cx="2068643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44" indent="-285744">
              <a:buFont typeface="Wingdings" panose="05000000000000000000" pitchFamily="2" charset="2"/>
              <a:buChar char="l"/>
            </a:pPr>
            <a:r>
              <a:rPr lang="fr-SN" altLang="zh-CN" sz="1867" dirty="0">
                <a:solidFill>
                  <a:schemeClr val="bg1">
                    <a:lumMod val="50000"/>
                  </a:scheme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Servo-moteur</a:t>
            </a:r>
            <a:endParaRPr lang="zh-CN" altLang="en-US" sz="1867" dirty="0">
              <a:solidFill>
                <a:schemeClr val="bg1">
                  <a:lumMod val="50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49" name="矩形 48">
            <a:extLst>
              <a:ext uri="{FF2B5EF4-FFF2-40B4-BE49-F238E27FC236}">
                <a16:creationId xmlns:a16="http://schemas.microsoft.com/office/drawing/2014/main" id="{57FB7F88-433B-4A2F-9C95-320BF67AADC2}"/>
              </a:ext>
            </a:extLst>
          </p:cNvPr>
          <p:cNvSpPr/>
          <p:nvPr/>
        </p:nvSpPr>
        <p:spPr>
          <a:xfrm>
            <a:off x="7614183" y="5190174"/>
            <a:ext cx="2888932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44" indent="-285744">
              <a:buFont typeface="Wingdings" panose="05000000000000000000" pitchFamily="2" charset="2"/>
              <a:buChar char="l"/>
            </a:pPr>
            <a:r>
              <a:rPr lang="fr-SN" altLang="zh-CN" sz="1867" dirty="0">
                <a:solidFill>
                  <a:schemeClr val="bg1">
                    <a:lumMod val="50000"/>
                  </a:scheme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Senseur ultrasonique</a:t>
            </a:r>
            <a:endParaRPr lang="zh-CN" altLang="en-US" sz="1867" dirty="0">
              <a:solidFill>
                <a:schemeClr val="bg1">
                  <a:lumMod val="50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56" name="矩形 48">
            <a:extLst>
              <a:ext uri="{FF2B5EF4-FFF2-40B4-BE49-F238E27FC236}">
                <a16:creationId xmlns:a16="http://schemas.microsoft.com/office/drawing/2014/main" id="{5E470FA0-D337-4E6F-9C9A-1A779EAFFF08}"/>
              </a:ext>
            </a:extLst>
          </p:cNvPr>
          <p:cNvSpPr/>
          <p:nvPr/>
        </p:nvSpPr>
        <p:spPr>
          <a:xfrm>
            <a:off x="6348239" y="5840441"/>
            <a:ext cx="2081532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44" indent="-285744">
              <a:buFont typeface="Wingdings" panose="05000000000000000000" pitchFamily="2" charset="2"/>
              <a:buChar char="l"/>
            </a:pPr>
            <a:r>
              <a:rPr lang="fr-SN" altLang="zh-CN" sz="1867" dirty="0">
                <a:solidFill>
                  <a:schemeClr val="bg1">
                    <a:lumMod val="50000"/>
                  </a:scheme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rPr>
              <a:t>Carte Arduino</a:t>
            </a:r>
            <a:endParaRPr lang="zh-CN" altLang="en-US" sz="1867" dirty="0">
              <a:solidFill>
                <a:schemeClr val="bg1">
                  <a:lumMod val="50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29681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2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7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7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630" decel="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70" accel="100000" fill="hold">
                                              <p:stCondLst>
                                                <p:cond delay="63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5" presetID="2" presetClass="entr" presetSubtype="2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4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6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7" dur="500" tmFilter="0, 0; .2, .5; .8, .5; 1, 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8" dur="250" autoRev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50" presetID="16" presetClass="entr" presetSubtype="37" fill="hold" grpId="0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2" dur="7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9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1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0" presetClass="entr" presetSubtype="0" decel="100000" fill="hold" grpId="0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0" presetClass="entr" presetSubtype="0" decel="100000" fill="hold" grpId="0" nodeType="withEffect">
                                      <p:stCondLst>
                                        <p:cond delay="6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0" presetClass="entr" presetSubtype="0" decel="100000" fill="hold" grpId="0" nodeType="withEffect">
                                      <p:stCondLst>
                                        <p:cond delay="65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50" presetClass="entr" presetSubtype="0" decel="100000" fill="hold" grpId="0" nodeType="withEffect">
                                      <p:stCondLst>
                                        <p:cond delay="65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10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7" grpId="0"/>
          <p:bldP spid="46" grpId="0"/>
          <p:bldP spid="47" grpId="0"/>
          <p:bldP spid="48" grpId="0"/>
          <p:bldP spid="49" grpId="0"/>
          <p:bldP spid="5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2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2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2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7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7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630" decel="100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70" accel="100000" fill="hold">
                                              <p:stCondLst>
                                                <p:cond delay="63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5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1400"/>
                                </p:stCondLst>
                                <p:childTnLst>
                                  <p:par>
                                    <p:cTn id="2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2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35" presetID="2" presetClass="entr" presetSubtype="2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4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2" dur="2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2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4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6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47" dur="500" tmFilter="0, 0; .2, .5; .8, .5; 1, 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48" dur="250" autoRev="1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50" presetID="16" presetClass="entr" presetSubtype="37" fill="hold" grpId="0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2" dur="7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53" fill="hold">
                          <p:stCondLst>
                            <p:cond delay="indefinite"/>
                          </p:stCondLst>
                          <p:childTnLst>
                            <p:par>
                              <p:cTn id="5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5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9" presetID="50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1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0" presetClass="entr" presetSubtype="0" decel="100000" fill="hold" grpId="0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0" presetClass="entr" presetSubtype="0" decel="100000" fill="hold" grpId="0" nodeType="withEffect">
                                      <p:stCondLst>
                                        <p:cond delay="65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10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10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0" presetClass="entr" presetSubtype="0" decel="100000" fill="hold" grpId="0" nodeType="withEffect">
                                      <p:stCondLst>
                                        <p:cond delay="65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50" presetClass="entr" presetSubtype="0" decel="100000" fill="hold" grpId="0" nodeType="withEffect">
                                      <p:stCondLst>
                                        <p:cond delay="65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+.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10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10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17" grpId="0"/>
          <p:bldP spid="46" grpId="0"/>
          <p:bldP spid="47" grpId="0"/>
          <p:bldP spid="48" grpId="0"/>
          <p:bldP spid="49" grpId="0"/>
          <p:bldP spid="56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322479" y="3284339"/>
            <a:ext cx="1634584" cy="2045196"/>
            <a:chOff x="3295850" y="1895995"/>
            <a:chExt cx="3725149" cy="4660916"/>
          </a:xfrm>
        </p:grpSpPr>
        <p:sp>
          <p:nvSpPr>
            <p:cNvPr id="11" name="圆角矩形 10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60000">
              <a:off x="3384391" y="2878566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370443" y="870033"/>
            <a:ext cx="1634584" cy="2045196"/>
            <a:chOff x="3295850" y="1895995"/>
            <a:chExt cx="3725149" cy="4660916"/>
          </a:xfrm>
        </p:grpSpPr>
        <p:sp>
          <p:nvSpPr>
            <p:cNvPr id="16" name="圆角矩形 15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9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20" name="Freeform 5"/>
          <p:cNvSpPr>
            <a:spLocks/>
          </p:cNvSpPr>
          <p:nvPr/>
        </p:nvSpPr>
        <p:spPr bwMode="auto">
          <a:xfrm rot="5400000">
            <a:off x="90912" y="5467414"/>
            <a:ext cx="1003711" cy="889580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8000"/>
                </a:schemeClr>
              </a:gs>
              <a:gs pos="0">
                <a:schemeClr val="bg1">
                  <a:lumMod val="81000"/>
                </a:schemeClr>
              </a:gs>
            </a:gsLst>
            <a:lin ang="18900000" scaled="0"/>
            <a:tileRect/>
          </a:grad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351" dirty="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33960" y="5442302"/>
            <a:ext cx="4458142" cy="129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métallurgie, les ultrasons sont utilisés pour le dégazage des métaux, la détection de défauts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 rot="5400000">
            <a:off x="5375832" y="5493654"/>
            <a:ext cx="1003711" cy="889580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8000"/>
                </a:schemeClr>
              </a:gs>
              <a:gs pos="0">
                <a:schemeClr val="bg1">
                  <a:lumMod val="81000"/>
                </a:schemeClr>
              </a:gs>
            </a:gsLst>
            <a:lin ang="18900000" scaled="0"/>
            <a:tileRect/>
          </a:grad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351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6066773" y="5126602"/>
            <a:ext cx="6125227" cy="1710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ultrasons sont employés par l'échographie, qui explore les organes internes les ultrasons étaient exploités dans le traitement symptomatique d'infections des tissus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431276" y="3146327"/>
            <a:ext cx="4508201" cy="1710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gamme de fréquences des ultrasons se situe entre 16 000 et 10 000 000 </a:t>
            </a: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 tooltip="Hertz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Hertz</a:t>
            </a: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trop élevées pour être perçues par l'oreille humaine.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36" name="Picture 13" descr="camera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22658" y="1287146"/>
            <a:ext cx="482047" cy="482047"/>
          </a:xfrm>
          <a:prstGeom prst="rect">
            <a:avLst/>
          </a:prstGeom>
        </p:spPr>
      </p:pic>
      <p:pic>
        <p:nvPicPr>
          <p:cNvPr id="37" name="Picture 14" descr="cinema.png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22658" y="3752096"/>
            <a:ext cx="353391" cy="44894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7489534" y="756440"/>
            <a:ext cx="3840863" cy="21204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L'ultrason est une onde mécanique et élastique, qui se propage au travers de supports fluides, solides, gazeux ou liquides.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1381515" y="4957973"/>
            <a:ext cx="9405257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41"/>
          <p:cNvGrpSpPr/>
          <p:nvPr/>
        </p:nvGrpSpPr>
        <p:grpSpPr>
          <a:xfrm>
            <a:off x="408998" y="5765531"/>
            <a:ext cx="381959" cy="392308"/>
            <a:chOff x="5099014" y="3772690"/>
            <a:chExt cx="591389" cy="561764"/>
          </a:xfrm>
          <a:solidFill>
            <a:srgbClr val="02B3C1"/>
          </a:solidFill>
        </p:grpSpPr>
        <p:sp>
          <p:nvSpPr>
            <p:cNvPr id="43" name="Freeform 14"/>
            <p:cNvSpPr>
              <a:spLocks/>
            </p:cNvSpPr>
            <p:nvPr/>
          </p:nvSpPr>
          <p:spPr bwMode="auto">
            <a:xfrm>
              <a:off x="5099014" y="3772690"/>
              <a:ext cx="591389" cy="561764"/>
            </a:xfrm>
            <a:custGeom>
              <a:avLst/>
              <a:gdLst>
                <a:gd name="T0" fmla="*/ 359 w 684"/>
                <a:gd name="T1" fmla="*/ 57 h 650"/>
                <a:gd name="T2" fmla="*/ 331 w 684"/>
                <a:gd name="T3" fmla="*/ 28 h 650"/>
                <a:gd name="T4" fmla="*/ 360 w 684"/>
                <a:gd name="T5" fmla="*/ 0 h 650"/>
                <a:gd name="T6" fmla="*/ 360 w 684"/>
                <a:gd name="T7" fmla="*/ 0 h 650"/>
                <a:gd name="T8" fmla="*/ 360 w 684"/>
                <a:gd name="T9" fmla="*/ 0 h 650"/>
                <a:gd name="T10" fmla="*/ 360 w 684"/>
                <a:gd name="T11" fmla="*/ 0 h 650"/>
                <a:gd name="T12" fmla="*/ 361 w 684"/>
                <a:gd name="T13" fmla="*/ 0 h 650"/>
                <a:gd name="T14" fmla="*/ 361 w 684"/>
                <a:gd name="T15" fmla="*/ 0 h 650"/>
                <a:gd name="T16" fmla="*/ 589 w 684"/>
                <a:gd name="T17" fmla="*/ 95 h 650"/>
                <a:gd name="T18" fmla="*/ 684 w 684"/>
                <a:gd name="T19" fmla="*/ 325 h 650"/>
                <a:gd name="T20" fmla="*/ 589 w 684"/>
                <a:gd name="T21" fmla="*/ 554 h 650"/>
                <a:gd name="T22" fmla="*/ 359 w 684"/>
                <a:gd name="T23" fmla="*/ 650 h 650"/>
                <a:gd name="T24" fmla="*/ 130 w 684"/>
                <a:gd name="T25" fmla="*/ 554 h 650"/>
                <a:gd name="T26" fmla="*/ 34 w 684"/>
                <a:gd name="T27" fmla="*/ 325 h 650"/>
                <a:gd name="T28" fmla="*/ 43 w 684"/>
                <a:gd name="T29" fmla="*/ 253 h 650"/>
                <a:gd name="T30" fmla="*/ 56 w 684"/>
                <a:gd name="T31" fmla="*/ 210 h 650"/>
                <a:gd name="T32" fmla="*/ 15 w 684"/>
                <a:gd name="T33" fmla="*/ 193 h 650"/>
                <a:gd name="T34" fmla="*/ 5 w 684"/>
                <a:gd name="T35" fmla="*/ 187 h 650"/>
                <a:gd name="T36" fmla="*/ 1 w 684"/>
                <a:gd name="T37" fmla="*/ 176 h 650"/>
                <a:gd name="T38" fmla="*/ 2 w 684"/>
                <a:gd name="T39" fmla="*/ 165 h 650"/>
                <a:gd name="T40" fmla="*/ 9 w 684"/>
                <a:gd name="T41" fmla="*/ 155 h 650"/>
                <a:gd name="T42" fmla="*/ 124 w 684"/>
                <a:gd name="T43" fmla="*/ 66 h 650"/>
                <a:gd name="T44" fmla="*/ 134 w 684"/>
                <a:gd name="T45" fmla="*/ 61 h 650"/>
                <a:gd name="T46" fmla="*/ 146 w 684"/>
                <a:gd name="T47" fmla="*/ 63 h 650"/>
                <a:gd name="T48" fmla="*/ 155 w 684"/>
                <a:gd name="T49" fmla="*/ 70 h 650"/>
                <a:gd name="T50" fmla="*/ 159 w 684"/>
                <a:gd name="T51" fmla="*/ 80 h 650"/>
                <a:gd name="T52" fmla="*/ 180 w 684"/>
                <a:gd name="T53" fmla="*/ 224 h 650"/>
                <a:gd name="T54" fmla="*/ 178 w 684"/>
                <a:gd name="T55" fmla="*/ 236 h 650"/>
                <a:gd name="T56" fmla="*/ 171 w 684"/>
                <a:gd name="T57" fmla="*/ 245 h 650"/>
                <a:gd name="T58" fmla="*/ 161 w 684"/>
                <a:gd name="T59" fmla="*/ 249 h 650"/>
                <a:gd name="T60" fmla="*/ 149 w 684"/>
                <a:gd name="T61" fmla="*/ 248 h 650"/>
                <a:gd name="T62" fmla="*/ 108 w 684"/>
                <a:gd name="T63" fmla="*/ 231 h 650"/>
                <a:gd name="T64" fmla="*/ 98 w 684"/>
                <a:gd name="T65" fmla="*/ 266 h 650"/>
                <a:gd name="T66" fmla="*/ 92 w 684"/>
                <a:gd name="T67" fmla="*/ 325 h 650"/>
                <a:gd name="T68" fmla="*/ 170 w 684"/>
                <a:gd name="T69" fmla="*/ 514 h 650"/>
                <a:gd name="T70" fmla="*/ 359 w 684"/>
                <a:gd name="T71" fmla="*/ 592 h 650"/>
                <a:gd name="T72" fmla="*/ 549 w 684"/>
                <a:gd name="T73" fmla="*/ 514 h 650"/>
                <a:gd name="T74" fmla="*/ 627 w 684"/>
                <a:gd name="T75" fmla="*/ 325 h 650"/>
                <a:gd name="T76" fmla="*/ 549 w 684"/>
                <a:gd name="T77" fmla="*/ 136 h 650"/>
                <a:gd name="T78" fmla="*/ 360 w 684"/>
                <a:gd name="T79" fmla="*/ 57 h 650"/>
                <a:gd name="T80" fmla="*/ 360 w 684"/>
                <a:gd name="T81" fmla="*/ 57 h 650"/>
                <a:gd name="T82" fmla="*/ 360 w 684"/>
                <a:gd name="T83" fmla="*/ 57 h 650"/>
                <a:gd name="T84" fmla="*/ 360 w 684"/>
                <a:gd name="T85" fmla="*/ 57 h 650"/>
                <a:gd name="T86" fmla="*/ 359 w 684"/>
                <a:gd name="T87" fmla="*/ 57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84" h="650">
                  <a:moveTo>
                    <a:pt x="359" y="57"/>
                  </a:moveTo>
                  <a:cubicBezTo>
                    <a:pt x="343" y="57"/>
                    <a:pt x="331" y="44"/>
                    <a:pt x="331" y="28"/>
                  </a:cubicBezTo>
                  <a:cubicBezTo>
                    <a:pt x="331" y="13"/>
                    <a:pt x="344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450" y="0"/>
                    <a:pt x="531" y="37"/>
                    <a:pt x="589" y="95"/>
                  </a:cubicBezTo>
                  <a:cubicBezTo>
                    <a:pt x="648" y="154"/>
                    <a:pt x="684" y="235"/>
                    <a:pt x="684" y="325"/>
                  </a:cubicBezTo>
                  <a:cubicBezTo>
                    <a:pt x="684" y="414"/>
                    <a:pt x="648" y="496"/>
                    <a:pt x="589" y="554"/>
                  </a:cubicBezTo>
                  <a:cubicBezTo>
                    <a:pt x="530" y="613"/>
                    <a:pt x="449" y="650"/>
                    <a:pt x="359" y="650"/>
                  </a:cubicBezTo>
                  <a:cubicBezTo>
                    <a:pt x="270" y="650"/>
                    <a:pt x="188" y="613"/>
                    <a:pt x="130" y="554"/>
                  </a:cubicBezTo>
                  <a:cubicBezTo>
                    <a:pt x="71" y="496"/>
                    <a:pt x="34" y="414"/>
                    <a:pt x="34" y="325"/>
                  </a:cubicBezTo>
                  <a:cubicBezTo>
                    <a:pt x="34" y="301"/>
                    <a:pt x="37" y="277"/>
                    <a:pt x="43" y="253"/>
                  </a:cubicBezTo>
                  <a:cubicBezTo>
                    <a:pt x="46" y="238"/>
                    <a:pt x="50" y="224"/>
                    <a:pt x="56" y="210"/>
                  </a:cubicBezTo>
                  <a:cubicBezTo>
                    <a:pt x="15" y="193"/>
                    <a:pt x="15" y="193"/>
                    <a:pt x="15" y="193"/>
                  </a:cubicBezTo>
                  <a:cubicBezTo>
                    <a:pt x="11" y="192"/>
                    <a:pt x="8" y="190"/>
                    <a:pt x="5" y="187"/>
                  </a:cubicBezTo>
                  <a:cubicBezTo>
                    <a:pt x="3" y="183"/>
                    <a:pt x="1" y="180"/>
                    <a:pt x="1" y="176"/>
                  </a:cubicBezTo>
                  <a:cubicBezTo>
                    <a:pt x="0" y="172"/>
                    <a:pt x="1" y="168"/>
                    <a:pt x="2" y="165"/>
                  </a:cubicBezTo>
                  <a:cubicBezTo>
                    <a:pt x="4" y="161"/>
                    <a:pt x="6" y="158"/>
                    <a:pt x="9" y="155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7" y="63"/>
                    <a:pt x="131" y="62"/>
                    <a:pt x="134" y="61"/>
                  </a:cubicBezTo>
                  <a:cubicBezTo>
                    <a:pt x="138" y="61"/>
                    <a:pt x="142" y="61"/>
                    <a:pt x="146" y="63"/>
                  </a:cubicBezTo>
                  <a:cubicBezTo>
                    <a:pt x="149" y="64"/>
                    <a:pt x="153" y="67"/>
                    <a:pt x="155" y="70"/>
                  </a:cubicBezTo>
                  <a:cubicBezTo>
                    <a:pt x="157" y="73"/>
                    <a:pt x="159" y="76"/>
                    <a:pt x="159" y="80"/>
                  </a:cubicBezTo>
                  <a:cubicBezTo>
                    <a:pt x="180" y="224"/>
                    <a:pt x="180" y="224"/>
                    <a:pt x="180" y="224"/>
                  </a:cubicBezTo>
                  <a:cubicBezTo>
                    <a:pt x="180" y="228"/>
                    <a:pt x="180" y="232"/>
                    <a:pt x="178" y="236"/>
                  </a:cubicBezTo>
                  <a:cubicBezTo>
                    <a:pt x="177" y="239"/>
                    <a:pt x="175" y="242"/>
                    <a:pt x="171" y="245"/>
                  </a:cubicBezTo>
                  <a:cubicBezTo>
                    <a:pt x="168" y="247"/>
                    <a:pt x="165" y="249"/>
                    <a:pt x="161" y="249"/>
                  </a:cubicBezTo>
                  <a:cubicBezTo>
                    <a:pt x="157" y="250"/>
                    <a:pt x="153" y="249"/>
                    <a:pt x="149" y="248"/>
                  </a:cubicBezTo>
                  <a:cubicBezTo>
                    <a:pt x="108" y="231"/>
                    <a:pt x="108" y="231"/>
                    <a:pt x="108" y="231"/>
                  </a:cubicBezTo>
                  <a:cubicBezTo>
                    <a:pt x="104" y="243"/>
                    <a:pt x="101" y="254"/>
                    <a:pt x="98" y="266"/>
                  </a:cubicBezTo>
                  <a:cubicBezTo>
                    <a:pt x="94" y="285"/>
                    <a:pt x="92" y="305"/>
                    <a:pt x="92" y="325"/>
                  </a:cubicBezTo>
                  <a:cubicBezTo>
                    <a:pt x="92" y="399"/>
                    <a:pt x="122" y="466"/>
                    <a:pt x="170" y="514"/>
                  </a:cubicBezTo>
                  <a:cubicBezTo>
                    <a:pt x="219" y="562"/>
                    <a:pt x="285" y="592"/>
                    <a:pt x="359" y="592"/>
                  </a:cubicBezTo>
                  <a:cubicBezTo>
                    <a:pt x="433" y="592"/>
                    <a:pt x="500" y="562"/>
                    <a:pt x="549" y="514"/>
                  </a:cubicBezTo>
                  <a:cubicBezTo>
                    <a:pt x="597" y="466"/>
                    <a:pt x="627" y="399"/>
                    <a:pt x="627" y="325"/>
                  </a:cubicBezTo>
                  <a:cubicBezTo>
                    <a:pt x="627" y="251"/>
                    <a:pt x="597" y="184"/>
                    <a:pt x="549" y="136"/>
                  </a:cubicBezTo>
                  <a:cubicBezTo>
                    <a:pt x="501" y="87"/>
                    <a:pt x="434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59" y="57"/>
                    <a:pt x="359" y="57"/>
                    <a:pt x="359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 dirty="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4" name="Freeform 15"/>
            <p:cNvSpPr>
              <a:spLocks noEditPoints="1"/>
            </p:cNvSpPr>
            <p:nvPr/>
          </p:nvSpPr>
          <p:spPr bwMode="auto">
            <a:xfrm>
              <a:off x="5268348" y="3850225"/>
              <a:ext cx="217976" cy="344885"/>
            </a:xfrm>
            <a:custGeom>
              <a:avLst/>
              <a:gdLst>
                <a:gd name="T0" fmla="*/ 51 w 252"/>
                <a:gd name="T1" fmla="*/ 388 h 399"/>
                <a:gd name="T2" fmla="*/ 11 w 252"/>
                <a:gd name="T3" fmla="*/ 388 h 399"/>
                <a:gd name="T4" fmla="*/ 11 w 252"/>
                <a:gd name="T5" fmla="*/ 347 h 399"/>
                <a:gd name="T6" fmla="*/ 84 w 252"/>
                <a:gd name="T7" fmla="*/ 274 h 399"/>
                <a:gd name="T8" fmla="*/ 75 w 252"/>
                <a:gd name="T9" fmla="*/ 235 h 399"/>
                <a:gd name="T10" fmla="*/ 101 w 252"/>
                <a:gd name="T11" fmla="*/ 172 h 399"/>
                <a:gd name="T12" fmla="*/ 144 w 252"/>
                <a:gd name="T13" fmla="*/ 149 h 399"/>
                <a:gd name="T14" fmla="*/ 144 w 252"/>
                <a:gd name="T15" fmla="*/ 19 h 399"/>
                <a:gd name="T16" fmla="*/ 163 w 252"/>
                <a:gd name="T17" fmla="*/ 0 h 399"/>
                <a:gd name="T18" fmla="*/ 183 w 252"/>
                <a:gd name="T19" fmla="*/ 19 h 399"/>
                <a:gd name="T20" fmla="*/ 183 w 252"/>
                <a:gd name="T21" fmla="*/ 149 h 399"/>
                <a:gd name="T22" fmla="*/ 226 w 252"/>
                <a:gd name="T23" fmla="*/ 172 h 399"/>
                <a:gd name="T24" fmla="*/ 252 w 252"/>
                <a:gd name="T25" fmla="*/ 235 h 399"/>
                <a:gd name="T26" fmla="*/ 226 w 252"/>
                <a:gd name="T27" fmla="*/ 297 h 399"/>
                <a:gd name="T28" fmla="*/ 163 w 252"/>
                <a:gd name="T29" fmla="*/ 323 h 399"/>
                <a:gd name="T30" fmla="*/ 125 w 252"/>
                <a:gd name="T31" fmla="*/ 314 h 399"/>
                <a:gd name="T32" fmla="*/ 51 w 252"/>
                <a:gd name="T33" fmla="*/ 388 h 399"/>
                <a:gd name="T34" fmla="*/ 190 w 252"/>
                <a:gd name="T35" fmla="*/ 208 h 399"/>
                <a:gd name="T36" fmla="*/ 163 w 252"/>
                <a:gd name="T37" fmla="*/ 197 h 399"/>
                <a:gd name="T38" fmla="*/ 137 w 252"/>
                <a:gd name="T39" fmla="*/ 208 h 399"/>
                <a:gd name="T40" fmla="*/ 126 w 252"/>
                <a:gd name="T41" fmla="*/ 235 h 399"/>
                <a:gd name="T42" fmla="*/ 137 w 252"/>
                <a:gd name="T43" fmla="*/ 261 h 399"/>
                <a:gd name="T44" fmla="*/ 163 w 252"/>
                <a:gd name="T45" fmla="*/ 272 h 399"/>
                <a:gd name="T46" fmla="*/ 190 w 252"/>
                <a:gd name="T47" fmla="*/ 261 h 399"/>
                <a:gd name="T48" fmla="*/ 201 w 252"/>
                <a:gd name="T49" fmla="*/ 235 h 399"/>
                <a:gd name="T50" fmla="*/ 190 w 252"/>
                <a:gd name="T51" fmla="*/ 208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2" h="399">
                  <a:moveTo>
                    <a:pt x="51" y="388"/>
                  </a:moveTo>
                  <a:cubicBezTo>
                    <a:pt x="40" y="399"/>
                    <a:pt x="22" y="399"/>
                    <a:pt x="11" y="388"/>
                  </a:cubicBezTo>
                  <a:cubicBezTo>
                    <a:pt x="0" y="377"/>
                    <a:pt x="0" y="359"/>
                    <a:pt x="11" y="347"/>
                  </a:cubicBezTo>
                  <a:cubicBezTo>
                    <a:pt x="84" y="274"/>
                    <a:pt x="84" y="274"/>
                    <a:pt x="84" y="274"/>
                  </a:cubicBezTo>
                  <a:cubicBezTo>
                    <a:pt x="78" y="262"/>
                    <a:pt x="75" y="249"/>
                    <a:pt x="75" y="235"/>
                  </a:cubicBezTo>
                  <a:cubicBezTo>
                    <a:pt x="75" y="210"/>
                    <a:pt x="85" y="188"/>
                    <a:pt x="101" y="172"/>
                  </a:cubicBezTo>
                  <a:cubicBezTo>
                    <a:pt x="113" y="161"/>
                    <a:pt x="128" y="152"/>
                    <a:pt x="144" y="149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4" y="8"/>
                    <a:pt x="153" y="0"/>
                    <a:pt x="163" y="0"/>
                  </a:cubicBezTo>
                  <a:cubicBezTo>
                    <a:pt x="174" y="0"/>
                    <a:pt x="183" y="8"/>
                    <a:pt x="183" y="19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99" y="152"/>
                    <a:pt x="214" y="161"/>
                    <a:pt x="226" y="172"/>
                  </a:cubicBezTo>
                  <a:cubicBezTo>
                    <a:pt x="242" y="188"/>
                    <a:pt x="252" y="210"/>
                    <a:pt x="252" y="235"/>
                  </a:cubicBezTo>
                  <a:cubicBezTo>
                    <a:pt x="252" y="259"/>
                    <a:pt x="242" y="281"/>
                    <a:pt x="226" y="297"/>
                  </a:cubicBezTo>
                  <a:cubicBezTo>
                    <a:pt x="210" y="313"/>
                    <a:pt x="188" y="323"/>
                    <a:pt x="163" y="323"/>
                  </a:cubicBezTo>
                  <a:cubicBezTo>
                    <a:pt x="150" y="323"/>
                    <a:pt x="136" y="320"/>
                    <a:pt x="125" y="314"/>
                  </a:cubicBezTo>
                  <a:cubicBezTo>
                    <a:pt x="51" y="388"/>
                    <a:pt x="51" y="388"/>
                    <a:pt x="51" y="388"/>
                  </a:cubicBezTo>
                  <a:close/>
                  <a:moveTo>
                    <a:pt x="190" y="208"/>
                  </a:moveTo>
                  <a:cubicBezTo>
                    <a:pt x="183" y="201"/>
                    <a:pt x="174" y="197"/>
                    <a:pt x="163" y="197"/>
                  </a:cubicBezTo>
                  <a:cubicBezTo>
                    <a:pt x="153" y="197"/>
                    <a:pt x="144" y="201"/>
                    <a:pt x="137" y="208"/>
                  </a:cubicBezTo>
                  <a:cubicBezTo>
                    <a:pt x="130" y="215"/>
                    <a:pt x="126" y="224"/>
                    <a:pt x="126" y="235"/>
                  </a:cubicBezTo>
                  <a:cubicBezTo>
                    <a:pt x="126" y="245"/>
                    <a:pt x="130" y="254"/>
                    <a:pt x="137" y="261"/>
                  </a:cubicBezTo>
                  <a:cubicBezTo>
                    <a:pt x="144" y="268"/>
                    <a:pt x="153" y="272"/>
                    <a:pt x="163" y="272"/>
                  </a:cubicBezTo>
                  <a:cubicBezTo>
                    <a:pt x="174" y="272"/>
                    <a:pt x="183" y="268"/>
                    <a:pt x="190" y="261"/>
                  </a:cubicBezTo>
                  <a:cubicBezTo>
                    <a:pt x="197" y="254"/>
                    <a:pt x="201" y="245"/>
                    <a:pt x="201" y="235"/>
                  </a:cubicBezTo>
                  <a:cubicBezTo>
                    <a:pt x="201" y="224"/>
                    <a:pt x="197" y="215"/>
                    <a:pt x="190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687041" y="5713724"/>
            <a:ext cx="337839" cy="449439"/>
            <a:chOff x="7976594" y="2279040"/>
            <a:chExt cx="528116" cy="702571"/>
          </a:xfrm>
          <a:solidFill>
            <a:srgbClr val="E45C5B"/>
          </a:solidFill>
        </p:grpSpPr>
        <p:sp>
          <p:nvSpPr>
            <p:cNvPr id="46" name="Freeform 23"/>
            <p:cNvSpPr>
              <a:spLocks noEditPoints="1"/>
            </p:cNvSpPr>
            <p:nvPr/>
          </p:nvSpPr>
          <p:spPr bwMode="auto">
            <a:xfrm>
              <a:off x="7976594" y="2279040"/>
              <a:ext cx="519705" cy="702571"/>
            </a:xfrm>
            <a:custGeom>
              <a:avLst/>
              <a:gdLst>
                <a:gd name="T0" fmla="*/ 592 w 601"/>
                <a:gd name="T1" fmla="*/ 600 h 813"/>
                <a:gd name="T2" fmla="*/ 374 w 601"/>
                <a:gd name="T3" fmla="*/ 589 h 813"/>
                <a:gd name="T4" fmla="*/ 374 w 601"/>
                <a:gd name="T5" fmla="*/ 423 h 813"/>
                <a:gd name="T6" fmla="*/ 601 w 601"/>
                <a:gd name="T7" fmla="*/ 435 h 813"/>
                <a:gd name="T8" fmla="*/ 533 w 601"/>
                <a:gd name="T9" fmla="*/ 514 h 813"/>
                <a:gd name="T10" fmla="*/ 592 w 601"/>
                <a:gd name="T11" fmla="*/ 600 h 813"/>
                <a:gd name="T12" fmla="*/ 253 w 601"/>
                <a:gd name="T13" fmla="*/ 44 h 813"/>
                <a:gd name="T14" fmla="*/ 298 w 601"/>
                <a:gd name="T15" fmla="*/ 0 h 813"/>
                <a:gd name="T16" fmla="*/ 342 w 601"/>
                <a:gd name="T17" fmla="*/ 44 h 813"/>
                <a:gd name="T18" fmla="*/ 342 w 601"/>
                <a:gd name="T19" fmla="*/ 103 h 813"/>
                <a:gd name="T20" fmla="*/ 253 w 601"/>
                <a:gd name="T21" fmla="*/ 108 h 813"/>
                <a:gd name="T22" fmla="*/ 253 w 601"/>
                <a:gd name="T23" fmla="*/ 44 h 813"/>
                <a:gd name="T24" fmla="*/ 342 w 601"/>
                <a:gd name="T25" fmla="*/ 332 h 813"/>
                <a:gd name="T26" fmla="*/ 342 w 601"/>
                <a:gd name="T27" fmla="*/ 737 h 813"/>
                <a:gd name="T28" fmla="*/ 355 w 601"/>
                <a:gd name="T29" fmla="*/ 750 h 813"/>
                <a:gd name="T30" fmla="*/ 380 w 601"/>
                <a:gd name="T31" fmla="*/ 750 h 813"/>
                <a:gd name="T32" fmla="*/ 415 w 601"/>
                <a:gd name="T33" fmla="*/ 786 h 813"/>
                <a:gd name="T34" fmla="*/ 415 w 601"/>
                <a:gd name="T35" fmla="*/ 813 h 813"/>
                <a:gd name="T36" fmla="*/ 180 w 601"/>
                <a:gd name="T37" fmla="*/ 813 h 813"/>
                <a:gd name="T38" fmla="*/ 180 w 601"/>
                <a:gd name="T39" fmla="*/ 786 h 813"/>
                <a:gd name="T40" fmla="*/ 216 w 601"/>
                <a:gd name="T41" fmla="*/ 750 h 813"/>
                <a:gd name="T42" fmla="*/ 240 w 601"/>
                <a:gd name="T43" fmla="*/ 750 h 813"/>
                <a:gd name="T44" fmla="*/ 253 w 601"/>
                <a:gd name="T45" fmla="*/ 737 h 813"/>
                <a:gd name="T46" fmla="*/ 253 w 601"/>
                <a:gd name="T47" fmla="*/ 337 h 813"/>
                <a:gd name="T48" fmla="*/ 342 w 601"/>
                <a:gd name="T49" fmla="*/ 332 h 813"/>
                <a:gd name="T50" fmla="*/ 221 w 601"/>
                <a:gd name="T51" fmla="*/ 581 h 813"/>
                <a:gd name="T52" fmla="*/ 59 w 601"/>
                <a:gd name="T53" fmla="*/ 572 h 813"/>
                <a:gd name="T54" fmla="*/ 0 w 601"/>
                <a:gd name="T55" fmla="*/ 486 h 813"/>
                <a:gd name="T56" fmla="*/ 68 w 601"/>
                <a:gd name="T57" fmla="*/ 407 h 813"/>
                <a:gd name="T58" fmla="*/ 221 w 601"/>
                <a:gd name="T59" fmla="*/ 415 h 813"/>
                <a:gd name="T60" fmla="*/ 221 w 601"/>
                <a:gd name="T61" fmla="*/ 581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01" h="813">
                  <a:moveTo>
                    <a:pt x="592" y="600"/>
                  </a:moveTo>
                  <a:cubicBezTo>
                    <a:pt x="374" y="589"/>
                    <a:pt x="374" y="589"/>
                    <a:pt x="374" y="589"/>
                  </a:cubicBezTo>
                  <a:cubicBezTo>
                    <a:pt x="374" y="423"/>
                    <a:pt x="374" y="423"/>
                    <a:pt x="374" y="423"/>
                  </a:cubicBezTo>
                  <a:cubicBezTo>
                    <a:pt x="601" y="435"/>
                    <a:pt x="601" y="435"/>
                    <a:pt x="601" y="435"/>
                  </a:cubicBezTo>
                  <a:cubicBezTo>
                    <a:pt x="533" y="514"/>
                    <a:pt x="533" y="514"/>
                    <a:pt x="533" y="514"/>
                  </a:cubicBezTo>
                  <a:cubicBezTo>
                    <a:pt x="592" y="600"/>
                    <a:pt x="592" y="600"/>
                    <a:pt x="592" y="600"/>
                  </a:cubicBezTo>
                  <a:close/>
                  <a:moveTo>
                    <a:pt x="253" y="44"/>
                  </a:moveTo>
                  <a:cubicBezTo>
                    <a:pt x="253" y="20"/>
                    <a:pt x="273" y="0"/>
                    <a:pt x="298" y="0"/>
                  </a:cubicBezTo>
                  <a:cubicBezTo>
                    <a:pt x="322" y="0"/>
                    <a:pt x="342" y="20"/>
                    <a:pt x="342" y="44"/>
                  </a:cubicBezTo>
                  <a:cubicBezTo>
                    <a:pt x="342" y="103"/>
                    <a:pt x="342" y="103"/>
                    <a:pt x="342" y="103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3" y="44"/>
                    <a:pt x="253" y="44"/>
                    <a:pt x="253" y="44"/>
                  </a:cubicBezTo>
                  <a:close/>
                  <a:moveTo>
                    <a:pt x="342" y="332"/>
                  </a:moveTo>
                  <a:cubicBezTo>
                    <a:pt x="342" y="737"/>
                    <a:pt x="342" y="737"/>
                    <a:pt x="342" y="737"/>
                  </a:cubicBezTo>
                  <a:cubicBezTo>
                    <a:pt x="342" y="744"/>
                    <a:pt x="348" y="750"/>
                    <a:pt x="355" y="750"/>
                  </a:cubicBezTo>
                  <a:cubicBezTo>
                    <a:pt x="380" y="750"/>
                    <a:pt x="380" y="750"/>
                    <a:pt x="380" y="750"/>
                  </a:cubicBezTo>
                  <a:cubicBezTo>
                    <a:pt x="399" y="750"/>
                    <a:pt x="415" y="766"/>
                    <a:pt x="415" y="786"/>
                  </a:cubicBezTo>
                  <a:cubicBezTo>
                    <a:pt x="415" y="813"/>
                    <a:pt x="415" y="813"/>
                    <a:pt x="415" y="813"/>
                  </a:cubicBezTo>
                  <a:cubicBezTo>
                    <a:pt x="180" y="813"/>
                    <a:pt x="180" y="813"/>
                    <a:pt x="180" y="813"/>
                  </a:cubicBezTo>
                  <a:cubicBezTo>
                    <a:pt x="180" y="786"/>
                    <a:pt x="180" y="786"/>
                    <a:pt x="180" y="786"/>
                  </a:cubicBezTo>
                  <a:cubicBezTo>
                    <a:pt x="180" y="766"/>
                    <a:pt x="196" y="750"/>
                    <a:pt x="216" y="750"/>
                  </a:cubicBezTo>
                  <a:cubicBezTo>
                    <a:pt x="240" y="750"/>
                    <a:pt x="240" y="750"/>
                    <a:pt x="240" y="750"/>
                  </a:cubicBezTo>
                  <a:cubicBezTo>
                    <a:pt x="247" y="750"/>
                    <a:pt x="253" y="744"/>
                    <a:pt x="253" y="737"/>
                  </a:cubicBezTo>
                  <a:cubicBezTo>
                    <a:pt x="253" y="337"/>
                    <a:pt x="253" y="337"/>
                    <a:pt x="253" y="337"/>
                  </a:cubicBezTo>
                  <a:cubicBezTo>
                    <a:pt x="342" y="332"/>
                    <a:pt x="342" y="332"/>
                    <a:pt x="342" y="332"/>
                  </a:cubicBezTo>
                  <a:close/>
                  <a:moveTo>
                    <a:pt x="221" y="581"/>
                  </a:moveTo>
                  <a:cubicBezTo>
                    <a:pt x="59" y="572"/>
                    <a:pt x="59" y="572"/>
                    <a:pt x="59" y="572"/>
                  </a:cubicBezTo>
                  <a:cubicBezTo>
                    <a:pt x="0" y="486"/>
                    <a:pt x="0" y="486"/>
                    <a:pt x="0" y="486"/>
                  </a:cubicBezTo>
                  <a:cubicBezTo>
                    <a:pt x="68" y="407"/>
                    <a:pt x="68" y="407"/>
                    <a:pt x="68" y="407"/>
                  </a:cubicBezTo>
                  <a:cubicBezTo>
                    <a:pt x="221" y="415"/>
                    <a:pt x="221" y="415"/>
                    <a:pt x="221" y="415"/>
                  </a:cubicBezTo>
                  <a:cubicBezTo>
                    <a:pt x="221" y="581"/>
                    <a:pt x="221" y="581"/>
                    <a:pt x="221" y="5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7" name="Freeform 24"/>
            <p:cNvSpPr>
              <a:spLocks/>
            </p:cNvSpPr>
            <p:nvPr/>
          </p:nvSpPr>
          <p:spPr bwMode="auto">
            <a:xfrm>
              <a:off x="7985371" y="2386200"/>
              <a:ext cx="519339" cy="166774"/>
            </a:xfrm>
            <a:custGeom>
              <a:avLst/>
              <a:gdLst>
                <a:gd name="T0" fmla="*/ 0 w 1420"/>
                <a:gd name="T1" fmla="*/ 66 h 456"/>
                <a:gd name="T2" fmla="*/ 631 w 1420"/>
                <a:gd name="T3" fmla="*/ 33 h 456"/>
                <a:gd name="T4" fmla="*/ 1259 w 1420"/>
                <a:gd name="T5" fmla="*/ 0 h 456"/>
                <a:gd name="T6" fmla="*/ 1420 w 1420"/>
                <a:gd name="T7" fmla="*/ 189 h 456"/>
                <a:gd name="T8" fmla="*/ 1281 w 1420"/>
                <a:gd name="T9" fmla="*/ 390 h 456"/>
                <a:gd name="T10" fmla="*/ 650 w 1420"/>
                <a:gd name="T11" fmla="*/ 423 h 456"/>
                <a:gd name="T12" fmla="*/ 21 w 1420"/>
                <a:gd name="T13" fmla="*/ 456 h 456"/>
                <a:gd name="T14" fmla="*/ 160 w 1420"/>
                <a:gd name="T15" fmla="*/ 253 h 456"/>
                <a:gd name="T16" fmla="*/ 0 w 1420"/>
                <a:gd name="T17" fmla="*/ 66 h 456"/>
                <a:gd name="T18" fmla="*/ 0 w 1420"/>
                <a:gd name="T19" fmla="*/ 66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0" h="456">
                  <a:moveTo>
                    <a:pt x="0" y="66"/>
                  </a:moveTo>
                  <a:lnTo>
                    <a:pt x="631" y="33"/>
                  </a:lnTo>
                  <a:lnTo>
                    <a:pt x="1259" y="0"/>
                  </a:lnTo>
                  <a:lnTo>
                    <a:pt x="1420" y="189"/>
                  </a:lnTo>
                  <a:lnTo>
                    <a:pt x="1281" y="390"/>
                  </a:lnTo>
                  <a:lnTo>
                    <a:pt x="650" y="423"/>
                  </a:lnTo>
                  <a:lnTo>
                    <a:pt x="21" y="456"/>
                  </a:lnTo>
                  <a:lnTo>
                    <a:pt x="160" y="253"/>
                  </a:lnTo>
                  <a:lnTo>
                    <a:pt x="0" y="66"/>
                  </a:lnTo>
                  <a:lnTo>
                    <a:pt x="0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55" name="矩形 54">
            <a:extLst>
              <a:ext uri="{FF2B5EF4-FFF2-40B4-BE49-F238E27FC236}">
                <a16:creationId xmlns:a16="http://schemas.microsoft.com/office/drawing/2014/main" id="{B7E2D2A0-DE52-45BF-B42E-CFE3B61192CA}"/>
              </a:ext>
            </a:extLst>
          </p:cNvPr>
          <p:cNvSpPr/>
          <p:nvPr/>
        </p:nvSpPr>
        <p:spPr>
          <a:xfrm>
            <a:off x="1683658" y="1209525"/>
            <a:ext cx="4508201" cy="30701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7" dirty="0">
              <a:solidFill>
                <a:schemeClr val="bg1">
                  <a:lumMod val="8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56B7FA6-9A1F-4F5F-AC68-35A8774310FA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12B49E86-00E2-43EC-87A2-03B015BD9EB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8CC1A39D-F5B4-4801-9B60-02D7A95B828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9" name="Freeform 5">
              <a:extLst>
                <a:ext uri="{FF2B5EF4-FFF2-40B4-BE49-F238E27FC236}">
                  <a16:creationId xmlns:a16="http://schemas.microsoft.com/office/drawing/2014/main" id="{65AB1ACD-2FE4-40C6-929B-7E20428F4A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AF73026B-4DB9-4BA7-A8DF-97C4C82CFC2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E80C3DC7-8163-4272-93D6-87DBF6C1527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8C2AFD97-1EBA-49AC-B972-AD4F595B600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Freeform 5">
              <a:extLst>
                <a:ext uri="{FF2B5EF4-FFF2-40B4-BE49-F238E27FC236}">
                  <a16:creationId xmlns:a16="http://schemas.microsoft.com/office/drawing/2014/main" id="{0805D36C-B036-47F3-BEFC-5DC3EA0275A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7EA40DBA-79A5-4E3F-B7A3-AAEA560EB3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655C58FF-5769-4B7A-B1B7-147248AFB4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6" name="Freeform 5">
              <a:extLst>
                <a:ext uri="{FF2B5EF4-FFF2-40B4-BE49-F238E27FC236}">
                  <a16:creationId xmlns:a16="http://schemas.microsoft.com/office/drawing/2014/main" id="{155AA5F4-D75C-457A-877B-1428FE196DD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4" name="Image 3">
            <a:extLst>
              <a:ext uri="{FF2B5EF4-FFF2-40B4-BE49-F238E27FC236}">
                <a16:creationId xmlns:a16="http://schemas.microsoft.com/office/drawing/2014/main" id="{524C251F-4895-4653-B619-41C5651AB73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0125" y="1616912"/>
            <a:ext cx="3274574" cy="228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7891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450" decel="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450" decel="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8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49" presetID="2" presetClass="entr" presetSubtype="4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54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59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63" presetID="2" presetClass="entr" presetSubtype="4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200"/>
                                </p:stCondLst>
                                <p:childTnLst>
                                  <p:par>
                                    <p:cTn id="6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4" dur="500" tmFilter="0, 0; .2, .5; .8, .5; 1, 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5" dur="250" autoRev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6" fill="hold">
                          <p:stCondLst>
                            <p:cond delay="indefinite"/>
                          </p:stCondLst>
                          <p:childTnLst>
                            <p:par>
                              <p:cTn id="7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8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450" decel="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5" presetID="16" presetClass="entr" presetSubtype="37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5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6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7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8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9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40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2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450" decel="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49" presetID="16" presetClass="entr" presetSubtype="37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8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57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62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5700"/>
                                </p:stCondLst>
                                <p:childTnLst>
                                  <p:par>
                                    <p:cTn id="67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8" dur="500" tmFilter="0, 0; .2, .5; .8, .5; 1, 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9" dur="250" autoRev="1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6200"/>
                                </p:stCondLst>
                                <p:childTnLst>
                                  <p:par>
                                    <p:cTn id="71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3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75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80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7600"/>
                                </p:stCondLst>
                                <p:childTnLst>
                                  <p:par>
                                    <p:cTn id="8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6" dur="500" tmFilter="0, 0; .2, .5; .8, .5; 1, 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7" dur="250" autoRev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8100"/>
                                </p:stCondLst>
                                <p:childTnLst>
                                  <p:par>
                                    <p:cTn id="89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1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8600"/>
                                </p:stCondLst>
                                <p:childTnLst>
                                  <p:par>
                                    <p:cTn id="93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9100"/>
                                </p:stCondLst>
                                <p:childTnLst>
                                  <p:par>
                                    <p:cTn id="9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9400"/>
                                </p:stCondLst>
                                <p:childTnLst>
                                  <p:par>
                                    <p:cTn id="10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4" dur="500" tmFilter="0, 0; .2, .5; .8, .5; 1, 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05" dur="250" autoRev="1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9900"/>
                                </p:stCondLst>
                                <p:childTnLst>
                                  <p:par>
                                    <p:cTn id="10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0" fill="hold">
                          <p:stCondLst>
                            <p:cond delay="indefinite"/>
                          </p:stCondLst>
                          <p:childTnLst>
                            <p:par>
                              <p:cTn id="1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2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4" grpId="0" animBg="1"/>
          <p:bldP spid="28" grpId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703434" y="3258930"/>
            <a:ext cx="1634584" cy="2045196"/>
            <a:chOff x="3295850" y="1895995"/>
            <a:chExt cx="3725149" cy="4660916"/>
          </a:xfrm>
        </p:grpSpPr>
        <p:sp>
          <p:nvSpPr>
            <p:cNvPr id="11" name="圆角矩形 10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60000">
              <a:off x="3384391" y="2878566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708588" y="1611243"/>
            <a:ext cx="1634584" cy="2045196"/>
            <a:chOff x="3295850" y="1895995"/>
            <a:chExt cx="3725149" cy="4660916"/>
          </a:xfrm>
        </p:grpSpPr>
        <p:sp>
          <p:nvSpPr>
            <p:cNvPr id="16" name="圆角矩形 15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9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20" name="Freeform 5"/>
          <p:cNvSpPr>
            <a:spLocks/>
          </p:cNvSpPr>
          <p:nvPr/>
        </p:nvSpPr>
        <p:spPr bwMode="auto">
          <a:xfrm rot="5400000">
            <a:off x="343412" y="5262225"/>
            <a:ext cx="1003711" cy="889580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8000"/>
                </a:schemeClr>
              </a:gs>
              <a:gs pos="0">
                <a:schemeClr val="bg1">
                  <a:lumMod val="81000"/>
                </a:schemeClr>
              </a:gs>
            </a:gsLst>
            <a:lin ang="18900000" scaled="0"/>
            <a:tileRect/>
          </a:grad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351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206044" y="5096966"/>
            <a:ext cx="2899454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altLang="zh-CN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  <a:sym typeface="Gill Sans" charset="0"/>
              </a:rPr>
              <a:t>reçoit les ondes réfléchies par les objets qui s’y trouvent</a:t>
            </a:r>
            <a:endParaRPr lang="zh-CN" altLang="en-US" b="1" dirty="0"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 rot="5400000">
            <a:off x="4075629" y="5295943"/>
            <a:ext cx="1003711" cy="889580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8000"/>
                </a:schemeClr>
              </a:gs>
              <a:gs pos="0">
                <a:schemeClr val="bg1">
                  <a:lumMod val="81000"/>
                </a:schemeClr>
              </a:gs>
            </a:gsLst>
            <a:lin ang="18900000" scaled="0"/>
            <a:tileRect/>
          </a:grad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351" dirty="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893047" y="5085394"/>
            <a:ext cx="3369094" cy="1704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altLang="zh-C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  <a:sym typeface="Gill Sans" charset="0"/>
              </a:rPr>
              <a:t> </a:t>
            </a:r>
            <a:r>
              <a:rPr lang="fr-FR" altLang="zh-CN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  <a:sym typeface="Gill Sans" charset="0"/>
              </a:rPr>
              <a:t>permettant de détecter leurs existence et déterminer certaines caractéristiques de ces objets</a:t>
            </a:r>
            <a:r>
              <a:rPr lang="zh-CN" altLang="en-US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  <a:sym typeface="Gill Sans" charset="0"/>
              </a:rPr>
              <a:t>。</a:t>
            </a:r>
            <a:endParaRPr lang="zh-CN" altLang="en-US" b="1" dirty="0"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8" name="Freeform 5"/>
          <p:cNvSpPr>
            <a:spLocks/>
          </p:cNvSpPr>
          <p:nvPr/>
        </p:nvSpPr>
        <p:spPr bwMode="auto">
          <a:xfrm rot="5400000">
            <a:off x="8164821" y="5295942"/>
            <a:ext cx="1003711" cy="889580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8000"/>
                </a:schemeClr>
              </a:gs>
              <a:gs pos="0">
                <a:schemeClr val="bg1">
                  <a:lumMod val="81000"/>
                </a:schemeClr>
              </a:gs>
            </a:gsLst>
            <a:lin ang="18900000" scaled="0"/>
            <a:tileRect/>
          </a:gradFill>
          <a:ln w="22225">
            <a:gradFill>
              <a:gsLst>
                <a:gs pos="100000">
                  <a:schemeClr val="bg1">
                    <a:lumMod val="80000"/>
                  </a:schemeClr>
                </a:gs>
                <a:gs pos="0">
                  <a:prstClr val="white"/>
                </a:gs>
              </a:gsLst>
              <a:lin ang="18900000" scaled="0"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351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111467" y="5178390"/>
            <a:ext cx="3044316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SN" altLang="zh-CN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  <a:sym typeface="Gill Sans" charset="0"/>
              </a:rPr>
              <a:t>utilisé dans le domaine de l’aéronautique, militaire , maritime, de la météo</a:t>
            </a:r>
            <a:endParaRPr lang="zh-CN" altLang="en-US" b="1" dirty="0"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732316" y="3310870"/>
            <a:ext cx="3765219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altLang="zh-CN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  <a:sym typeface="Gill Sans" charset="0"/>
              </a:rPr>
              <a:t>système qui diffuse une onde électromagnétique dans  une portion de l’espace</a:t>
            </a:r>
            <a:endParaRPr lang="zh-CN" altLang="en-US" b="1" dirty="0"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36" name="Picture 13" descr="camera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41529" y="2049935"/>
            <a:ext cx="482047" cy="482047"/>
          </a:xfrm>
          <a:prstGeom prst="rect">
            <a:avLst/>
          </a:prstGeom>
        </p:spPr>
      </p:pic>
      <p:pic>
        <p:nvPicPr>
          <p:cNvPr id="37" name="Picture 14" descr="cinema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58079" y="3684643"/>
            <a:ext cx="448945" cy="44894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7813226" y="1655693"/>
            <a:ext cx="3220888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ea typeface="Yu Gothic Light" panose="020B0300000000000000" pitchFamily="34" charset="-128"/>
                <a:cs typeface="Arial" panose="020B0604020202020204" pitchFamily="34" charset="0"/>
                <a:sym typeface="Gill Sans" charset="0"/>
              </a:rPr>
              <a:t>Radar, acronyme anglais de (Radio Detection And Ranging)</a:t>
            </a:r>
            <a:r>
              <a:rPr lang="zh-CN" altLang="en-US" sz="1467" dirty="0">
                <a:solidFill>
                  <a:prstClr val="black">
                    <a:lumMod val="50000"/>
                    <a:lumOff val="50000"/>
                  </a:prstClr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  <a:sym typeface="Gill Sans" charset="0"/>
              </a:rPr>
              <a:t>。</a:t>
            </a:r>
            <a:endParaRPr lang="zh-CN" altLang="en-US" sz="1600" dirty="0"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1393371" y="4761384"/>
            <a:ext cx="9405257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41"/>
          <p:cNvGrpSpPr/>
          <p:nvPr/>
        </p:nvGrpSpPr>
        <p:grpSpPr>
          <a:xfrm>
            <a:off x="654287" y="5514300"/>
            <a:ext cx="381959" cy="362824"/>
            <a:chOff x="5099014" y="3772690"/>
            <a:chExt cx="591389" cy="561764"/>
          </a:xfrm>
          <a:solidFill>
            <a:srgbClr val="02B3C1"/>
          </a:solidFill>
        </p:grpSpPr>
        <p:sp>
          <p:nvSpPr>
            <p:cNvPr id="43" name="Freeform 14"/>
            <p:cNvSpPr>
              <a:spLocks/>
            </p:cNvSpPr>
            <p:nvPr/>
          </p:nvSpPr>
          <p:spPr bwMode="auto">
            <a:xfrm>
              <a:off x="5099014" y="3772690"/>
              <a:ext cx="591389" cy="561764"/>
            </a:xfrm>
            <a:custGeom>
              <a:avLst/>
              <a:gdLst>
                <a:gd name="T0" fmla="*/ 359 w 684"/>
                <a:gd name="T1" fmla="*/ 57 h 650"/>
                <a:gd name="T2" fmla="*/ 331 w 684"/>
                <a:gd name="T3" fmla="*/ 28 h 650"/>
                <a:gd name="T4" fmla="*/ 360 w 684"/>
                <a:gd name="T5" fmla="*/ 0 h 650"/>
                <a:gd name="T6" fmla="*/ 360 w 684"/>
                <a:gd name="T7" fmla="*/ 0 h 650"/>
                <a:gd name="T8" fmla="*/ 360 w 684"/>
                <a:gd name="T9" fmla="*/ 0 h 650"/>
                <a:gd name="T10" fmla="*/ 360 w 684"/>
                <a:gd name="T11" fmla="*/ 0 h 650"/>
                <a:gd name="T12" fmla="*/ 361 w 684"/>
                <a:gd name="T13" fmla="*/ 0 h 650"/>
                <a:gd name="T14" fmla="*/ 361 w 684"/>
                <a:gd name="T15" fmla="*/ 0 h 650"/>
                <a:gd name="T16" fmla="*/ 589 w 684"/>
                <a:gd name="T17" fmla="*/ 95 h 650"/>
                <a:gd name="T18" fmla="*/ 684 w 684"/>
                <a:gd name="T19" fmla="*/ 325 h 650"/>
                <a:gd name="T20" fmla="*/ 589 w 684"/>
                <a:gd name="T21" fmla="*/ 554 h 650"/>
                <a:gd name="T22" fmla="*/ 359 w 684"/>
                <a:gd name="T23" fmla="*/ 650 h 650"/>
                <a:gd name="T24" fmla="*/ 130 w 684"/>
                <a:gd name="T25" fmla="*/ 554 h 650"/>
                <a:gd name="T26" fmla="*/ 34 w 684"/>
                <a:gd name="T27" fmla="*/ 325 h 650"/>
                <a:gd name="T28" fmla="*/ 43 w 684"/>
                <a:gd name="T29" fmla="*/ 253 h 650"/>
                <a:gd name="T30" fmla="*/ 56 w 684"/>
                <a:gd name="T31" fmla="*/ 210 h 650"/>
                <a:gd name="T32" fmla="*/ 15 w 684"/>
                <a:gd name="T33" fmla="*/ 193 h 650"/>
                <a:gd name="T34" fmla="*/ 5 w 684"/>
                <a:gd name="T35" fmla="*/ 187 h 650"/>
                <a:gd name="T36" fmla="*/ 1 w 684"/>
                <a:gd name="T37" fmla="*/ 176 h 650"/>
                <a:gd name="T38" fmla="*/ 2 w 684"/>
                <a:gd name="T39" fmla="*/ 165 h 650"/>
                <a:gd name="T40" fmla="*/ 9 w 684"/>
                <a:gd name="T41" fmla="*/ 155 h 650"/>
                <a:gd name="T42" fmla="*/ 124 w 684"/>
                <a:gd name="T43" fmla="*/ 66 h 650"/>
                <a:gd name="T44" fmla="*/ 134 w 684"/>
                <a:gd name="T45" fmla="*/ 61 h 650"/>
                <a:gd name="T46" fmla="*/ 146 w 684"/>
                <a:gd name="T47" fmla="*/ 63 h 650"/>
                <a:gd name="T48" fmla="*/ 155 w 684"/>
                <a:gd name="T49" fmla="*/ 70 h 650"/>
                <a:gd name="T50" fmla="*/ 159 w 684"/>
                <a:gd name="T51" fmla="*/ 80 h 650"/>
                <a:gd name="T52" fmla="*/ 180 w 684"/>
                <a:gd name="T53" fmla="*/ 224 h 650"/>
                <a:gd name="T54" fmla="*/ 178 w 684"/>
                <a:gd name="T55" fmla="*/ 236 h 650"/>
                <a:gd name="T56" fmla="*/ 171 w 684"/>
                <a:gd name="T57" fmla="*/ 245 h 650"/>
                <a:gd name="T58" fmla="*/ 161 w 684"/>
                <a:gd name="T59" fmla="*/ 249 h 650"/>
                <a:gd name="T60" fmla="*/ 149 w 684"/>
                <a:gd name="T61" fmla="*/ 248 h 650"/>
                <a:gd name="T62" fmla="*/ 108 w 684"/>
                <a:gd name="T63" fmla="*/ 231 h 650"/>
                <a:gd name="T64" fmla="*/ 98 w 684"/>
                <a:gd name="T65" fmla="*/ 266 h 650"/>
                <a:gd name="T66" fmla="*/ 92 w 684"/>
                <a:gd name="T67" fmla="*/ 325 h 650"/>
                <a:gd name="T68" fmla="*/ 170 w 684"/>
                <a:gd name="T69" fmla="*/ 514 h 650"/>
                <a:gd name="T70" fmla="*/ 359 w 684"/>
                <a:gd name="T71" fmla="*/ 592 h 650"/>
                <a:gd name="T72" fmla="*/ 549 w 684"/>
                <a:gd name="T73" fmla="*/ 514 h 650"/>
                <a:gd name="T74" fmla="*/ 627 w 684"/>
                <a:gd name="T75" fmla="*/ 325 h 650"/>
                <a:gd name="T76" fmla="*/ 549 w 684"/>
                <a:gd name="T77" fmla="*/ 136 h 650"/>
                <a:gd name="T78" fmla="*/ 360 w 684"/>
                <a:gd name="T79" fmla="*/ 57 h 650"/>
                <a:gd name="T80" fmla="*/ 360 w 684"/>
                <a:gd name="T81" fmla="*/ 57 h 650"/>
                <a:gd name="T82" fmla="*/ 360 w 684"/>
                <a:gd name="T83" fmla="*/ 57 h 650"/>
                <a:gd name="T84" fmla="*/ 360 w 684"/>
                <a:gd name="T85" fmla="*/ 57 h 650"/>
                <a:gd name="T86" fmla="*/ 359 w 684"/>
                <a:gd name="T87" fmla="*/ 57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84" h="650">
                  <a:moveTo>
                    <a:pt x="359" y="57"/>
                  </a:moveTo>
                  <a:cubicBezTo>
                    <a:pt x="343" y="57"/>
                    <a:pt x="331" y="44"/>
                    <a:pt x="331" y="28"/>
                  </a:cubicBezTo>
                  <a:cubicBezTo>
                    <a:pt x="331" y="13"/>
                    <a:pt x="344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450" y="0"/>
                    <a:pt x="531" y="37"/>
                    <a:pt x="589" y="95"/>
                  </a:cubicBezTo>
                  <a:cubicBezTo>
                    <a:pt x="648" y="154"/>
                    <a:pt x="684" y="235"/>
                    <a:pt x="684" y="325"/>
                  </a:cubicBezTo>
                  <a:cubicBezTo>
                    <a:pt x="684" y="414"/>
                    <a:pt x="648" y="496"/>
                    <a:pt x="589" y="554"/>
                  </a:cubicBezTo>
                  <a:cubicBezTo>
                    <a:pt x="530" y="613"/>
                    <a:pt x="449" y="650"/>
                    <a:pt x="359" y="650"/>
                  </a:cubicBezTo>
                  <a:cubicBezTo>
                    <a:pt x="270" y="650"/>
                    <a:pt x="188" y="613"/>
                    <a:pt x="130" y="554"/>
                  </a:cubicBezTo>
                  <a:cubicBezTo>
                    <a:pt x="71" y="496"/>
                    <a:pt x="34" y="414"/>
                    <a:pt x="34" y="325"/>
                  </a:cubicBezTo>
                  <a:cubicBezTo>
                    <a:pt x="34" y="301"/>
                    <a:pt x="37" y="277"/>
                    <a:pt x="43" y="253"/>
                  </a:cubicBezTo>
                  <a:cubicBezTo>
                    <a:pt x="46" y="238"/>
                    <a:pt x="50" y="224"/>
                    <a:pt x="56" y="210"/>
                  </a:cubicBezTo>
                  <a:cubicBezTo>
                    <a:pt x="15" y="193"/>
                    <a:pt x="15" y="193"/>
                    <a:pt x="15" y="193"/>
                  </a:cubicBezTo>
                  <a:cubicBezTo>
                    <a:pt x="11" y="192"/>
                    <a:pt x="8" y="190"/>
                    <a:pt x="5" y="187"/>
                  </a:cubicBezTo>
                  <a:cubicBezTo>
                    <a:pt x="3" y="183"/>
                    <a:pt x="1" y="180"/>
                    <a:pt x="1" y="176"/>
                  </a:cubicBezTo>
                  <a:cubicBezTo>
                    <a:pt x="0" y="172"/>
                    <a:pt x="1" y="168"/>
                    <a:pt x="2" y="165"/>
                  </a:cubicBezTo>
                  <a:cubicBezTo>
                    <a:pt x="4" y="161"/>
                    <a:pt x="6" y="158"/>
                    <a:pt x="9" y="155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7" y="63"/>
                    <a:pt x="131" y="62"/>
                    <a:pt x="134" y="61"/>
                  </a:cubicBezTo>
                  <a:cubicBezTo>
                    <a:pt x="138" y="61"/>
                    <a:pt x="142" y="61"/>
                    <a:pt x="146" y="63"/>
                  </a:cubicBezTo>
                  <a:cubicBezTo>
                    <a:pt x="149" y="64"/>
                    <a:pt x="153" y="67"/>
                    <a:pt x="155" y="70"/>
                  </a:cubicBezTo>
                  <a:cubicBezTo>
                    <a:pt x="157" y="73"/>
                    <a:pt x="159" y="76"/>
                    <a:pt x="159" y="80"/>
                  </a:cubicBezTo>
                  <a:cubicBezTo>
                    <a:pt x="180" y="224"/>
                    <a:pt x="180" y="224"/>
                    <a:pt x="180" y="224"/>
                  </a:cubicBezTo>
                  <a:cubicBezTo>
                    <a:pt x="180" y="228"/>
                    <a:pt x="180" y="232"/>
                    <a:pt x="178" y="236"/>
                  </a:cubicBezTo>
                  <a:cubicBezTo>
                    <a:pt x="177" y="239"/>
                    <a:pt x="175" y="242"/>
                    <a:pt x="171" y="245"/>
                  </a:cubicBezTo>
                  <a:cubicBezTo>
                    <a:pt x="168" y="247"/>
                    <a:pt x="165" y="249"/>
                    <a:pt x="161" y="249"/>
                  </a:cubicBezTo>
                  <a:cubicBezTo>
                    <a:pt x="157" y="250"/>
                    <a:pt x="153" y="249"/>
                    <a:pt x="149" y="248"/>
                  </a:cubicBezTo>
                  <a:cubicBezTo>
                    <a:pt x="108" y="231"/>
                    <a:pt x="108" y="231"/>
                    <a:pt x="108" y="231"/>
                  </a:cubicBezTo>
                  <a:cubicBezTo>
                    <a:pt x="104" y="243"/>
                    <a:pt x="101" y="254"/>
                    <a:pt x="98" y="266"/>
                  </a:cubicBezTo>
                  <a:cubicBezTo>
                    <a:pt x="94" y="285"/>
                    <a:pt x="92" y="305"/>
                    <a:pt x="92" y="325"/>
                  </a:cubicBezTo>
                  <a:cubicBezTo>
                    <a:pt x="92" y="399"/>
                    <a:pt x="122" y="466"/>
                    <a:pt x="170" y="514"/>
                  </a:cubicBezTo>
                  <a:cubicBezTo>
                    <a:pt x="219" y="562"/>
                    <a:pt x="285" y="592"/>
                    <a:pt x="359" y="592"/>
                  </a:cubicBezTo>
                  <a:cubicBezTo>
                    <a:pt x="433" y="592"/>
                    <a:pt x="500" y="562"/>
                    <a:pt x="549" y="514"/>
                  </a:cubicBezTo>
                  <a:cubicBezTo>
                    <a:pt x="597" y="466"/>
                    <a:pt x="627" y="399"/>
                    <a:pt x="627" y="325"/>
                  </a:cubicBezTo>
                  <a:cubicBezTo>
                    <a:pt x="627" y="251"/>
                    <a:pt x="597" y="184"/>
                    <a:pt x="549" y="136"/>
                  </a:cubicBezTo>
                  <a:cubicBezTo>
                    <a:pt x="501" y="87"/>
                    <a:pt x="434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59" y="57"/>
                    <a:pt x="359" y="57"/>
                    <a:pt x="359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4" name="Freeform 15"/>
            <p:cNvSpPr>
              <a:spLocks noEditPoints="1"/>
            </p:cNvSpPr>
            <p:nvPr/>
          </p:nvSpPr>
          <p:spPr bwMode="auto">
            <a:xfrm>
              <a:off x="5268348" y="3850225"/>
              <a:ext cx="217976" cy="344885"/>
            </a:xfrm>
            <a:custGeom>
              <a:avLst/>
              <a:gdLst>
                <a:gd name="T0" fmla="*/ 51 w 252"/>
                <a:gd name="T1" fmla="*/ 388 h 399"/>
                <a:gd name="T2" fmla="*/ 11 w 252"/>
                <a:gd name="T3" fmla="*/ 388 h 399"/>
                <a:gd name="T4" fmla="*/ 11 w 252"/>
                <a:gd name="T5" fmla="*/ 347 h 399"/>
                <a:gd name="T6" fmla="*/ 84 w 252"/>
                <a:gd name="T7" fmla="*/ 274 h 399"/>
                <a:gd name="T8" fmla="*/ 75 w 252"/>
                <a:gd name="T9" fmla="*/ 235 h 399"/>
                <a:gd name="T10" fmla="*/ 101 w 252"/>
                <a:gd name="T11" fmla="*/ 172 h 399"/>
                <a:gd name="T12" fmla="*/ 144 w 252"/>
                <a:gd name="T13" fmla="*/ 149 h 399"/>
                <a:gd name="T14" fmla="*/ 144 w 252"/>
                <a:gd name="T15" fmla="*/ 19 h 399"/>
                <a:gd name="T16" fmla="*/ 163 w 252"/>
                <a:gd name="T17" fmla="*/ 0 h 399"/>
                <a:gd name="T18" fmla="*/ 183 w 252"/>
                <a:gd name="T19" fmla="*/ 19 h 399"/>
                <a:gd name="T20" fmla="*/ 183 w 252"/>
                <a:gd name="T21" fmla="*/ 149 h 399"/>
                <a:gd name="T22" fmla="*/ 226 w 252"/>
                <a:gd name="T23" fmla="*/ 172 h 399"/>
                <a:gd name="T24" fmla="*/ 252 w 252"/>
                <a:gd name="T25" fmla="*/ 235 h 399"/>
                <a:gd name="T26" fmla="*/ 226 w 252"/>
                <a:gd name="T27" fmla="*/ 297 h 399"/>
                <a:gd name="T28" fmla="*/ 163 w 252"/>
                <a:gd name="T29" fmla="*/ 323 h 399"/>
                <a:gd name="T30" fmla="*/ 125 w 252"/>
                <a:gd name="T31" fmla="*/ 314 h 399"/>
                <a:gd name="T32" fmla="*/ 51 w 252"/>
                <a:gd name="T33" fmla="*/ 388 h 399"/>
                <a:gd name="T34" fmla="*/ 190 w 252"/>
                <a:gd name="T35" fmla="*/ 208 h 399"/>
                <a:gd name="T36" fmla="*/ 163 w 252"/>
                <a:gd name="T37" fmla="*/ 197 h 399"/>
                <a:gd name="T38" fmla="*/ 137 w 252"/>
                <a:gd name="T39" fmla="*/ 208 h 399"/>
                <a:gd name="T40" fmla="*/ 126 w 252"/>
                <a:gd name="T41" fmla="*/ 235 h 399"/>
                <a:gd name="T42" fmla="*/ 137 w 252"/>
                <a:gd name="T43" fmla="*/ 261 h 399"/>
                <a:gd name="T44" fmla="*/ 163 w 252"/>
                <a:gd name="T45" fmla="*/ 272 h 399"/>
                <a:gd name="T46" fmla="*/ 190 w 252"/>
                <a:gd name="T47" fmla="*/ 261 h 399"/>
                <a:gd name="T48" fmla="*/ 201 w 252"/>
                <a:gd name="T49" fmla="*/ 235 h 399"/>
                <a:gd name="T50" fmla="*/ 190 w 252"/>
                <a:gd name="T51" fmla="*/ 208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2" h="399">
                  <a:moveTo>
                    <a:pt x="51" y="388"/>
                  </a:moveTo>
                  <a:cubicBezTo>
                    <a:pt x="40" y="399"/>
                    <a:pt x="22" y="399"/>
                    <a:pt x="11" y="388"/>
                  </a:cubicBezTo>
                  <a:cubicBezTo>
                    <a:pt x="0" y="377"/>
                    <a:pt x="0" y="359"/>
                    <a:pt x="11" y="347"/>
                  </a:cubicBezTo>
                  <a:cubicBezTo>
                    <a:pt x="84" y="274"/>
                    <a:pt x="84" y="274"/>
                    <a:pt x="84" y="274"/>
                  </a:cubicBezTo>
                  <a:cubicBezTo>
                    <a:pt x="78" y="262"/>
                    <a:pt x="75" y="249"/>
                    <a:pt x="75" y="235"/>
                  </a:cubicBezTo>
                  <a:cubicBezTo>
                    <a:pt x="75" y="210"/>
                    <a:pt x="85" y="188"/>
                    <a:pt x="101" y="172"/>
                  </a:cubicBezTo>
                  <a:cubicBezTo>
                    <a:pt x="113" y="161"/>
                    <a:pt x="128" y="152"/>
                    <a:pt x="144" y="149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4" y="8"/>
                    <a:pt x="153" y="0"/>
                    <a:pt x="163" y="0"/>
                  </a:cubicBezTo>
                  <a:cubicBezTo>
                    <a:pt x="174" y="0"/>
                    <a:pt x="183" y="8"/>
                    <a:pt x="183" y="19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99" y="152"/>
                    <a:pt x="214" y="161"/>
                    <a:pt x="226" y="172"/>
                  </a:cubicBezTo>
                  <a:cubicBezTo>
                    <a:pt x="242" y="188"/>
                    <a:pt x="252" y="210"/>
                    <a:pt x="252" y="235"/>
                  </a:cubicBezTo>
                  <a:cubicBezTo>
                    <a:pt x="252" y="259"/>
                    <a:pt x="242" y="281"/>
                    <a:pt x="226" y="297"/>
                  </a:cubicBezTo>
                  <a:cubicBezTo>
                    <a:pt x="210" y="313"/>
                    <a:pt x="188" y="323"/>
                    <a:pt x="163" y="323"/>
                  </a:cubicBezTo>
                  <a:cubicBezTo>
                    <a:pt x="150" y="323"/>
                    <a:pt x="136" y="320"/>
                    <a:pt x="125" y="314"/>
                  </a:cubicBezTo>
                  <a:cubicBezTo>
                    <a:pt x="51" y="388"/>
                    <a:pt x="51" y="388"/>
                    <a:pt x="51" y="388"/>
                  </a:cubicBezTo>
                  <a:close/>
                  <a:moveTo>
                    <a:pt x="190" y="208"/>
                  </a:moveTo>
                  <a:cubicBezTo>
                    <a:pt x="183" y="201"/>
                    <a:pt x="174" y="197"/>
                    <a:pt x="163" y="197"/>
                  </a:cubicBezTo>
                  <a:cubicBezTo>
                    <a:pt x="153" y="197"/>
                    <a:pt x="144" y="201"/>
                    <a:pt x="137" y="208"/>
                  </a:cubicBezTo>
                  <a:cubicBezTo>
                    <a:pt x="130" y="215"/>
                    <a:pt x="126" y="224"/>
                    <a:pt x="126" y="235"/>
                  </a:cubicBezTo>
                  <a:cubicBezTo>
                    <a:pt x="126" y="245"/>
                    <a:pt x="130" y="254"/>
                    <a:pt x="137" y="261"/>
                  </a:cubicBezTo>
                  <a:cubicBezTo>
                    <a:pt x="144" y="268"/>
                    <a:pt x="153" y="272"/>
                    <a:pt x="163" y="272"/>
                  </a:cubicBezTo>
                  <a:cubicBezTo>
                    <a:pt x="174" y="272"/>
                    <a:pt x="183" y="268"/>
                    <a:pt x="190" y="261"/>
                  </a:cubicBezTo>
                  <a:cubicBezTo>
                    <a:pt x="197" y="254"/>
                    <a:pt x="201" y="245"/>
                    <a:pt x="201" y="235"/>
                  </a:cubicBezTo>
                  <a:cubicBezTo>
                    <a:pt x="201" y="224"/>
                    <a:pt x="197" y="215"/>
                    <a:pt x="190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 dirty="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4415577" y="5521841"/>
            <a:ext cx="337839" cy="449439"/>
            <a:chOff x="7976594" y="2279040"/>
            <a:chExt cx="528116" cy="702571"/>
          </a:xfrm>
          <a:solidFill>
            <a:srgbClr val="E45C5B"/>
          </a:solidFill>
        </p:grpSpPr>
        <p:sp>
          <p:nvSpPr>
            <p:cNvPr id="46" name="Freeform 23"/>
            <p:cNvSpPr>
              <a:spLocks noEditPoints="1"/>
            </p:cNvSpPr>
            <p:nvPr/>
          </p:nvSpPr>
          <p:spPr bwMode="auto">
            <a:xfrm>
              <a:off x="7976594" y="2279040"/>
              <a:ext cx="519705" cy="702571"/>
            </a:xfrm>
            <a:custGeom>
              <a:avLst/>
              <a:gdLst>
                <a:gd name="T0" fmla="*/ 592 w 601"/>
                <a:gd name="T1" fmla="*/ 600 h 813"/>
                <a:gd name="T2" fmla="*/ 374 w 601"/>
                <a:gd name="T3" fmla="*/ 589 h 813"/>
                <a:gd name="T4" fmla="*/ 374 w 601"/>
                <a:gd name="T5" fmla="*/ 423 h 813"/>
                <a:gd name="T6" fmla="*/ 601 w 601"/>
                <a:gd name="T7" fmla="*/ 435 h 813"/>
                <a:gd name="T8" fmla="*/ 533 w 601"/>
                <a:gd name="T9" fmla="*/ 514 h 813"/>
                <a:gd name="T10" fmla="*/ 592 w 601"/>
                <a:gd name="T11" fmla="*/ 600 h 813"/>
                <a:gd name="T12" fmla="*/ 253 w 601"/>
                <a:gd name="T13" fmla="*/ 44 h 813"/>
                <a:gd name="T14" fmla="*/ 298 w 601"/>
                <a:gd name="T15" fmla="*/ 0 h 813"/>
                <a:gd name="T16" fmla="*/ 342 w 601"/>
                <a:gd name="T17" fmla="*/ 44 h 813"/>
                <a:gd name="T18" fmla="*/ 342 w 601"/>
                <a:gd name="T19" fmla="*/ 103 h 813"/>
                <a:gd name="T20" fmla="*/ 253 w 601"/>
                <a:gd name="T21" fmla="*/ 108 h 813"/>
                <a:gd name="T22" fmla="*/ 253 w 601"/>
                <a:gd name="T23" fmla="*/ 44 h 813"/>
                <a:gd name="T24" fmla="*/ 342 w 601"/>
                <a:gd name="T25" fmla="*/ 332 h 813"/>
                <a:gd name="T26" fmla="*/ 342 w 601"/>
                <a:gd name="T27" fmla="*/ 737 h 813"/>
                <a:gd name="T28" fmla="*/ 355 w 601"/>
                <a:gd name="T29" fmla="*/ 750 h 813"/>
                <a:gd name="T30" fmla="*/ 380 w 601"/>
                <a:gd name="T31" fmla="*/ 750 h 813"/>
                <a:gd name="T32" fmla="*/ 415 w 601"/>
                <a:gd name="T33" fmla="*/ 786 h 813"/>
                <a:gd name="T34" fmla="*/ 415 w 601"/>
                <a:gd name="T35" fmla="*/ 813 h 813"/>
                <a:gd name="T36" fmla="*/ 180 w 601"/>
                <a:gd name="T37" fmla="*/ 813 h 813"/>
                <a:gd name="T38" fmla="*/ 180 w 601"/>
                <a:gd name="T39" fmla="*/ 786 h 813"/>
                <a:gd name="T40" fmla="*/ 216 w 601"/>
                <a:gd name="T41" fmla="*/ 750 h 813"/>
                <a:gd name="T42" fmla="*/ 240 w 601"/>
                <a:gd name="T43" fmla="*/ 750 h 813"/>
                <a:gd name="T44" fmla="*/ 253 w 601"/>
                <a:gd name="T45" fmla="*/ 737 h 813"/>
                <a:gd name="T46" fmla="*/ 253 w 601"/>
                <a:gd name="T47" fmla="*/ 337 h 813"/>
                <a:gd name="T48" fmla="*/ 342 w 601"/>
                <a:gd name="T49" fmla="*/ 332 h 813"/>
                <a:gd name="T50" fmla="*/ 221 w 601"/>
                <a:gd name="T51" fmla="*/ 581 h 813"/>
                <a:gd name="T52" fmla="*/ 59 w 601"/>
                <a:gd name="T53" fmla="*/ 572 h 813"/>
                <a:gd name="T54" fmla="*/ 0 w 601"/>
                <a:gd name="T55" fmla="*/ 486 h 813"/>
                <a:gd name="T56" fmla="*/ 68 w 601"/>
                <a:gd name="T57" fmla="*/ 407 h 813"/>
                <a:gd name="T58" fmla="*/ 221 w 601"/>
                <a:gd name="T59" fmla="*/ 415 h 813"/>
                <a:gd name="T60" fmla="*/ 221 w 601"/>
                <a:gd name="T61" fmla="*/ 581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01" h="813">
                  <a:moveTo>
                    <a:pt x="592" y="600"/>
                  </a:moveTo>
                  <a:cubicBezTo>
                    <a:pt x="374" y="589"/>
                    <a:pt x="374" y="589"/>
                    <a:pt x="374" y="589"/>
                  </a:cubicBezTo>
                  <a:cubicBezTo>
                    <a:pt x="374" y="423"/>
                    <a:pt x="374" y="423"/>
                    <a:pt x="374" y="423"/>
                  </a:cubicBezTo>
                  <a:cubicBezTo>
                    <a:pt x="601" y="435"/>
                    <a:pt x="601" y="435"/>
                    <a:pt x="601" y="435"/>
                  </a:cubicBezTo>
                  <a:cubicBezTo>
                    <a:pt x="533" y="514"/>
                    <a:pt x="533" y="514"/>
                    <a:pt x="533" y="514"/>
                  </a:cubicBezTo>
                  <a:cubicBezTo>
                    <a:pt x="592" y="600"/>
                    <a:pt x="592" y="600"/>
                    <a:pt x="592" y="600"/>
                  </a:cubicBezTo>
                  <a:close/>
                  <a:moveTo>
                    <a:pt x="253" y="44"/>
                  </a:moveTo>
                  <a:cubicBezTo>
                    <a:pt x="253" y="20"/>
                    <a:pt x="273" y="0"/>
                    <a:pt x="298" y="0"/>
                  </a:cubicBezTo>
                  <a:cubicBezTo>
                    <a:pt x="322" y="0"/>
                    <a:pt x="342" y="20"/>
                    <a:pt x="342" y="44"/>
                  </a:cubicBezTo>
                  <a:cubicBezTo>
                    <a:pt x="342" y="103"/>
                    <a:pt x="342" y="103"/>
                    <a:pt x="342" y="103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3" y="44"/>
                    <a:pt x="253" y="44"/>
                    <a:pt x="253" y="44"/>
                  </a:cubicBezTo>
                  <a:close/>
                  <a:moveTo>
                    <a:pt x="342" y="332"/>
                  </a:moveTo>
                  <a:cubicBezTo>
                    <a:pt x="342" y="737"/>
                    <a:pt x="342" y="737"/>
                    <a:pt x="342" y="737"/>
                  </a:cubicBezTo>
                  <a:cubicBezTo>
                    <a:pt x="342" y="744"/>
                    <a:pt x="348" y="750"/>
                    <a:pt x="355" y="750"/>
                  </a:cubicBezTo>
                  <a:cubicBezTo>
                    <a:pt x="380" y="750"/>
                    <a:pt x="380" y="750"/>
                    <a:pt x="380" y="750"/>
                  </a:cubicBezTo>
                  <a:cubicBezTo>
                    <a:pt x="399" y="750"/>
                    <a:pt x="415" y="766"/>
                    <a:pt x="415" y="786"/>
                  </a:cubicBezTo>
                  <a:cubicBezTo>
                    <a:pt x="415" y="813"/>
                    <a:pt x="415" y="813"/>
                    <a:pt x="415" y="813"/>
                  </a:cubicBezTo>
                  <a:cubicBezTo>
                    <a:pt x="180" y="813"/>
                    <a:pt x="180" y="813"/>
                    <a:pt x="180" y="813"/>
                  </a:cubicBezTo>
                  <a:cubicBezTo>
                    <a:pt x="180" y="786"/>
                    <a:pt x="180" y="786"/>
                    <a:pt x="180" y="786"/>
                  </a:cubicBezTo>
                  <a:cubicBezTo>
                    <a:pt x="180" y="766"/>
                    <a:pt x="196" y="750"/>
                    <a:pt x="216" y="750"/>
                  </a:cubicBezTo>
                  <a:cubicBezTo>
                    <a:pt x="240" y="750"/>
                    <a:pt x="240" y="750"/>
                    <a:pt x="240" y="750"/>
                  </a:cubicBezTo>
                  <a:cubicBezTo>
                    <a:pt x="247" y="750"/>
                    <a:pt x="253" y="744"/>
                    <a:pt x="253" y="737"/>
                  </a:cubicBezTo>
                  <a:cubicBezTo>
                    <a:pt x="253" y="337"/>
                    <a:pt x="253" y="337"/>
                    <a:pt x="253" y="337"/>
                  </a:cubicBezTo>
                  <a:cubicBezTo>
                    <a:pt x="342" y="332"/>
                    <a:pt x="342" y="332"/>
                    <a:pt x="342" y="332"/>
                  </a:cubicBezTo>
                  <a:close/>
                  <a:moveTo>
                    <a:pt x="221" y="581"/>
                  </a:moveTo>
                  <a:cubicBezTo>
                    <a:pt x="59" y="572"/>
                    <a:pt x="59" y="572"/>
                    <a:pt x="59" y="572"/>
                  </a:cubicBezTo>
                  <a:cubicBezTo>
                    <a:pt x="0" y="486"/>
                    <a:pt x="0" y="486"/>
                    <a:pt x="0" y="486"/>
                  </a:cubicBezTo>
                  <a:cubicBezTo>
                    <a:pt x="68" y="407"/>
                    <a:pt x="68" y="407"/>
                    <a:pt x="68" y="407"/>
                  </a:cubicBezTo>
                  <a:cubicBezTo>
                    <a:pt x="221" y="415"/>
                    <a:pt x="221" y="415"/>
                    <a:pt x="221" y="415"/>
                  </a:cubicBezTo>
                  <a:cubicBezTo>
                    <a:pt x="221" y="581"/>
                    <a:pt x="221" y="581"/>
                    <a:pt x="221" y="5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7" name="Freeform 24"/>
            <p:cNvSpPr>
              <a:spLocks/>
            </p:cNvSpPr>
            <p:nvPr/>
          </p:nvSpPr>
          <p:spPr bwMode="auto">
            <a:xfrm>
              <a:off x="7985371" y="2386200"/>
              <a:ext cx="519339" cy="166774"/>
            </a:xfrm>
            <a:custGeom>
              <a:avLst/>
              <a:gdLst>
                <a:gd name="T0" fmla="*/ 0 w 1420"/>
                <a:gd name="T1" fmla="*/ 66 h 456"/>
                <a:gd name="T2" fmla="*/ 631 w 1420"/>
                <a:gd name="T3" fmla="*/ 33 h 456"/>
                <a:gd name="T4" fmla="*/ 1259 w 1420"/>
                <a:gd name="T5" fmla="*/ 0 h 456"/>
                <a:gd name="T6" fmla="*/ 1420 w 1420"/>
                <a:gd name="T7" fmla="*/ 189 h 456"/>
                <a:gd name="T8" fmla="*/ 1281 w 1420"/>
                <a:gd name="T9" fmla="*/ 390 h 456"/>
                <a:gd name="T10" fmla="*/ 650 w 1420"/>
                <a:gd name="T11" fmla="*/ 423 h 456"/>
                <a:gd name="T12" fmla="*/ 21 w 1420"/>
                <a:gd name="T13" fmla="*/ 456 h 456"/>
                <a:gd name="T14" fmla="*/ 160 w 1420"/>
                <a:gd name="T15" fmla="*/ 253 h 456"/>
                <a:gd name="T16" fmla="*/ 0 w 1420"/>
                <a:gd name="T17" fmla="*/ 66 h 456"/>
                <a:gd name="T18" fmla="*/ 0 w 1420"/>
                <a:gd name="T19" fmla="*/ 66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0" h="456">
                  <a:moveTo>
                    <a:pt x="0" y="66"/>
                  </a:moveTo>
                  <a:lnTo>
                    <a:pt x="631" y="33"/>
                  </a:lnTo>
                  <a:lnTo>
                    <a:pt x="1259" y="0"/>
                  </a:lnTo>
                  <a:lnTo>
                    <a:pt x="1420" y="189"/>
                  </a:lnTo>
                  <a:lnTo>
                    <a:pt x="1281" y="390"/>
                  </a:lnTo>
                  <a:lnTo>
                    <a:pt x="650" y="423"/>
                  </a:lnTo>
                  <a:lnTo>
                    <a:pt x="21" y="456"/>
                  </a:lnTo>
                  <a:lnTo>
                    <a:pt x="160" y="253"/>
                  </a:lnTo>
                  <a:lnTo>
                    <a:pt x="0" y="66"/>
                  </a:lnTo>
                  <a:lnTo>
                    <a:pt x="0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8459608" y="5545454"/>
            <a:ext cx="384780" cy="386799"/>
            <a:chOff x="6469046" y="3702469"/>
            <a:chExt cx="697452" cy="701109"/>
          </a:xfrm>
          <a:solidFill>
            <a:srgbClr val="633B73"/>
          </a:solidFill>
        </p:grpSpPr>
        <p:sp>
          <p:nvSpPr>
            <p:cNvPr id="49" name="Freeform 5"/>
            <p:cNvSpPr>
              <a:spLocks noEditPoints="1"/>
            </p:cNvSpPr>
            <p:nvPr/>
          </p:nvSpPr>
          <p:spPr bwMode="auto">
            <a:xfrm>
              <a:off x="6469046" y="3702469"/>
              <a:ext cx="613698" cy="603458"/>
            </a:xfrm>
            <a:custGeom>
              <a:avLst/>
              <a:gdLst>
                <a:gd name="T0" fmla="*/ 54 w 710"/>
                <a:gd name="T1" fmla="*/ 87 h 698"/>
                <a:gd name="T2" fmla="*/ 114 w 710"/>
                <a:gd name="T3" fmla="*/ 87 h 698"/>
                <a:gd name="T4" fmla="*/ 114 w 710"/>
                <a:gd name="T5" fmla="*/ 33 h 698"/>
                <a:gd name="T6" fmla="*/ 146 w 710"/>
                <a:gd name="T7" fmla="*/ 1 h 698"/>
                <a:gd name="T8" fmla="*/ 178 w 710"/>
                <a:gd name="T9" fmla="*/ 33 h 698"/>
                <a:gd name="T10" fmla="*/ 178 w 710"/>
                <a:gd name="T11" fmla="*/ 169 h 698"/>
                <a:gd name="T12" fmla="*/ 146 w 710"/>
                <a:gd name="T13" fmla="*/ 201 h 698"/>
                <a:gd name="T14" fmla="*/ 114 w 710"/>
                <a:gd name="T15" fmla="*/ 169 h 698"/>
                <a:gd name="T16" fmla="*/ 114 w 710"/>
                <a:gd name="T17" fmla="*/ 144 h 698"/>
                <a:gd name="T18" fmla="*/ 57 w 710"/>
                <a:gd name="T19" fmla="*/ 144 h 698"/>
                <a:gd name="T20" fmla="*/ 57 w 710"/>
                <a:gd name="T21" fmla="*/ 262 h 698"/>
                <a:gd name="T22" fmla="*/ 653 w 710"/>
                <a:gd name="T23" fmla="*/ 262 h 698"/>
                <a:gd name="T24" fmla="*/ 653 w 710"/>
                <a:gd name="T25" fmla="*/ 144 h 698"/>
                <a:gd name="T26" fmla="*/ 591 w 710"/>
                <a:gd name="T27" fmla="*/ 144 h 698"/>
                <a:gd name="T28" fmla="*/ 591 w 710"/>
                <a:gd name="T29" fmla="*/ 87 h 698"/>
                <a:gd name="T30" fmla="*/ 656 w 710"/>
                <a:gd name="T31" fmla="*/ 87 h 698"/>
                <a:gd name="T32" fmla="*/ 710 w 710"/>
                <a:gd name="T33" fmla="*/ 141 h 698"/>
                <a:gd name="T34" fmla="*/ 710 w 710"/>
                <a:gd name="T35" fmla="*/ 412 h 698"/>
                <a:gd name="T36" fmla="*/ 653 w 710"/>
                <a:gd name="T37" fmla="*/ 393 h 698"/>
                <a:gd name="T38" fmla="*/ 653 w 710"/>
                <a:gd name="T39" fmla="*/ 300 h 698"/>
                <a:gd name="T40" fmla="*/ 57 w 710"/>
                <a:gd name="T41" fmla="*/ 300 h 698"/>
                <a:gd name="T42" fmla="*/ 57 w 710"/>
                <a:gd name="T43" fmla="*/ 641 h 698"/>
                <a:gd name="T44" fmla="*/ 386 w 710"/>
                <a:gd name="T45" fmla="*/ 641 h 698"/>
                <a:gd name="T46" fmla="*/ 401 w 710"/>
                <a:gd name="T47" fmla="*/ 698 h 698"/>
                <a:gd name="T48" fmla="*/ 54 w 710"/>
                <a:gd name="T49" fmla="*/ 698 h 698"/>
                <a:gd name="T50" fmla="*/ 16 w 710"/>
                <a:gd name="T51" fmla="*/ 682 h 698"/>
                <a:gd name="T52" fmla="*/ 0 w 710"/>
                <a:gd name="T53" fmla="*/ 644 h 698"/>
                <a:gd name="T54" fmla="*/ 0 w 710"/>
                <a:gd name="T55" fmla="*/ 141 h 698"/>
                <a:gd name="T56" fmla="*/ 54 w 710"/>
                <a:gd name="T57" fmla="*/ 87 h 698"/>
                <a:gd name="T58" fmla="*/ 365 w 710"/>
                <a:gd name="T59" fmla="*/ 169 h 698"/>
                <a:gd name="T60" fmla="*/ 334 w 710"/>
                <a:gd name="T61" fmla="*/ 201 h 698"/>
                <a:gd name="T62" fmla="*/ 302 w 710"/>
                <a:gd name="T63" fmla="*/ 169 h 698"/>
                <a:gd name="T64" fmla="*/ 302 w 710"/>
                <a:gd name="T65" fmla="*/ 144 h 698"/>
                <a:gd name="T66" fmla="*/ 216 w 710"/>
                <a:gd name="T67" fmla="*/ 144 h 698"/>
                <a:gd name="T68" fmla="*/ 216 w 710"/>
                <a:gd name="T69" fmla="*/ 87 h 698"/>
                <a:gd name="T70" fmla="*/ 302 w 710"/>
                <a:gd name="T71" fmla="*/ 87 h 698"/>
                <a:gd name="T72" fmla="*/ 302 w 710"/>
                <a:gd name="T73" fmla="*/ 32 h 698"/>
                <a:gd name="T74" fmla="*/ 334 w 710"/>
                <a:gd name="T75" fmla="*/ 0 h 698"/>
                <a:gd name="T76" fmla="*/ 365 w 710"/>
                <a:gd name="T77" fmla="*/ 32 h 698"/>
                <a:gd name="T78" fmla="*/ 365 w 710"/>
                <a:gd name="T79" fmla="*/ 169 h 698"/>
                <a:gd name="T80" fmla="*/ 553 w 710"/>
                <a:gd name="T81" fmla="*/ 169 h 698"/>
                <a:gd name="T82" fmla="*/ 521 w 710"/>
                <a:gd name="T83" fmla="*/ 201 h 698"/>
                <a:gd name="T84" fmla="*/ 489 w 710"/>
                <a:gd name="T85" fmla="*/ 169 h 698"/>
                <a:gd name="T86" fmla="*/ 489 w 710"/>
                <a:gd name="T87" fmla="*/ 144 h 698"/>
                <a:gd name="T88" fmla="*/ 403 w 710"/>
                <a:gd name="T89" fmla="*/ 144 h 698"/>
                <a:gd name="T90" fmla="*/ 403 w 710"/>
                <a:gd name="T91" fmla="*/ 87 h 698"/>
                <a:gd name="T92" fmla="*/ 489 w 710"/>
                <a:gd name="T93" fmla="*/ 87 h 698"/>
                <a:gd name="T94" fmla="*/ 489 w 710"/>
                <a:gd name="T95" fmla="*/ 33 h 698"/>
                <a:gd name="T96" fmla="*/ 521 w 710"/>
                <a:gd name="T97" fmla="*/ 1 h 698"/>
                <a:gd name="T98" fmla="*/ 553 w 710"/>
                <a:gd name="T99" fmla="*/ 33 h 698"/>
                <a:gd name="T100" fmla="*/ 553 w 710"/>
                <a:gd name="T101" fmla="*/ 169 h 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10" h="698">
                  <a:moveTo>
                    <a:pt x="54" y="87"/>
                  </a:moveTo>
                  <a:cubicBezTo>
                    <a:pt x="114" y="87"/>
                    <a:pt x="114" y="87"/>
                    <a:pt x="114" y="87"/>
                  </a:cubicBezTo>
                  <a:cubicBezTo>
                    <a:pt x="114" y="33"/>
                    <a:pt x="114" y="33"/>
                    <a:pt x="114" y="33"/>
                  </a:cubicBezTo>
                  <a:cubicBezTo>
                    <a:pt x="114" y="15"/>
                    <a:pt x="128" y="1"/>
                    <a:pt x="146" y="1"/>
                  </a:cubicBezTo>
                  <a:cubicBezTo>
                    <a:pt x="164" y="1"/>
                    <a:pt x="178" y="15"/>
                    <a:pt x="178" y="33"/>
                  </a:cubicBezTo>
                  <a:cubicBezTo>
                    <a:pt x="178" y="169"/>
                    <a:pt x="178" y="169"/>
                    <a:pt x="178" y="169"/>
                  </a:cubicBezTo>
                  <a:cubicBezTo>
                    <a:pt x="178" y="187"/>
                    <a:pt x="164" y="201"/>
                    <a:pt x="146" y="201"/>
                  </a:cubicBezTo>
                  <a:cubicBezTo>
                    <a:pt x="128" y="201"/>
                    <a:pt x="114" y="187"/>
                    <a:pt x="114" y="169"/>
                  </a:cubicBezTo>
                  <a:cubicBezTo>
                    <a:pt x="114" y="144"/>
                    <a:pt x="114" y="144"/>
                    <a:pt x="114" y="144"/>
                  </a:cubicBezTo>
                  <a:cubicBezTo>
                    <a:pt x="57" y="144"/>
                    <a:pt x="57" y="144"/>
                    <a:pt x="57" y="144"/>
                  </a:cubicBezTo>
                  <a:cubicBezTo>
                    <a:pt x="57" y="262"/>
                    <a:pt x="57" y="262"/>
                    <a:pt x="57" y="262"/>
                  </a:cubicBezTo>
                  <a:cubicBezTo>
                    <a:pt x="653" y="262"/>
                    <a:pt x="653" y="262"/>
                    <a:pt x="653" y="262"/>
                  </a:cubicBezTo>
                  <a:cubicBezTo>
                    <a:pt x="653" y="144"/>
                    <a:pt x="653" y="144"/>
                    <a:pt x="653" y="144"/>
                  </a:cubicBezTo>
                  <a:cubicBezTo>
                    <a:pt x="591" y="144"/>
                    <a:pt x="591" y="144"/>
                    <a:pt x="591" y="144"/>
                  </a:cubicBezTo>
                  <a:cubicBezTo>
                    <a:pt x="591" y="87"/>
                    <a:pt x="591" y="87"/>
                    <a:pt x="591" y="87"/>
                  </a:cubicBezTo>
                  <a:cubicBezTo>
                    <a:pt x="656" y="87"/>
                    <a:pt x="656" y="87"/>
                    <a:pt x="656" y="87"/>
                  </a:cubicBezTo>
                  <a:cubicBezTo>
                    <a:pt x="686" y="87"/>
                    <a:pt x="710" y="111"/>
                    <a:pt x="710" y="141"/>
                  </a:cubicBezTo>
                  <a:cubicBezTo>
                    <a:pt x="710" y="412"/>
                    <a:pt x="710" y="412"/>
                    <a:pt x="710" y="412"/>
                  </a:cubicBezTo>
                  <a:cubicBezTo>
                    <a:pt x="692" y="403"/>
                    <a:pt x="673" y="396"/>
                    <a:pt x="653" y="393"/>
                  </a:cubicBezTo>
                  <a:cubicBezTo>
                    <a:pt x="653" y="300"/>
                    <a:pt x="653" y="300"/>
                    <a:pt x="653" y="300"/>
                  </a:cubicBezTo>
                  <a:cubicBezTo>
                    <a:pt x="57" y="300"/>
                    <a:pt x="57" y="300"/>
                    <a:pt x="57" y="300"/>
                  </a:cubicBezTo>
                  <a:cubicBezTo>
                    <a:pt x="57" y="641"/>
                    <a:pt x="57" y="641"/>
                    <a:pt x="57" y="641"/>
                  </a:cubicBezTo>
                  <a:cubicBezTo>
                    <a:pt x="386" y="641"/>
                    <a:pt x="386" y="641"/>
                    <a:pt x="386" y="641"/>
                  </a:cubicBezTo>
                  <a:cubicBezTo>
                    <a:pt x="388" y="661"/>
                    <a:pt x="393" y="680"/>
                    <a:pt x="401" y="698"/>
                  </a:cubicBezTo>
                  <a:cubicBezTo>
                    <a:pt x="54" y="698"/>
                    <a:pt x="54" y="698"/>
                    <a:pt x="54" y="698"/>
                  </a:cubicBezTo>
                  <a:cubicBezTo>
                    <a:pt x="39" y="698"/>
                    <a:pt x="26" y="692"/>
                    <a:pt x="16" y="682"/>
                  </a:cubicBezTo>
                  <a:cubicBezTo>
                    <a:pt x="6" y="673"/>
                    <a:pt x="0" y="659"/>
                    <a:pt x="0" y="644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111"/>
                    <a:pt x="24" y="87"/>
                    <a:pt x="54" y="87"/>
                  </a:cubicBezTo>
                  <a:close/>
                  <a:moveTo>
                    <a:pt x="365" y="169"/>
                  </a:moveTo>
                  <a:cubicBezTo>
                    <a:pt x="365" y="186"/>
                    <a:pt x="351" y="201"/>
                    <a:pt x="334" y="201"/>
                  </a:cubicBezTo>
                  <a:cubicBezTo>
                    <a:pt x="316" y="201"/>
                    <a:pt x="302" y="186"/>
                    <a:pt x="302" y="169"/>
                  </a:cubicBezTo>
                  <a:cubicBezTo>
                    <a:pt x="302" y="144"/>
                    <a:pt x="302" y="144"/>
                    <a:pt x="302" y="144"/>
                  </a:cubicBezTo>
                  <a:cubicBezTo>
                    <a:pt x="216" y="144"/>
                    <a:pt x="216" y="144"/>
                    <a:pt x="216" y="144"/>
                  </a:cubicBezTo>
                  <a:cubicBezTo>
                    <a:pt x="216" y="87"/>
                    <a:pt x="216" y="87"/>
                    <a:pt x="216" y="87"/>
                  </a:cubicBezTo>
                  <a:cubicBezTo>
                    <a:pt x="302" y="87"/>
                    <a:pt x="302" y="87"/>
                    <a:pt x="302" y="87"/>
                  </a:cubicBezTo>
                  <a:cubicBezTo>
                    <a:pt x="302" y="32"/>
                    <a:pt x="302" y="32"/>
                    <a:pt x="302" y="32"/>
                  </a:cubicBezTo>
                  <a:cubicBezTo>
                    <a:pt x="302" y="15"/>
                    <a:pt x="316" y="0"/>
                    <a:pt x="334" y="0"/>
                  </a:cubicBezTo>
                  <a:cubicBezTo>
                    <a:pt x="351" y="0"/>
                    <a:pt x="365" y="15"/>
                    <a:pt x="365" y="32"/>
                  </a:cubicBezTo>
                  <a:cubicBezTo>
                    <a:pt x="365" y="169"/>
                    <a:pt x="365" y="169"/>
                    <a:pt x="365" y="169"/>
                  </a:cubicBezTo>
                  <a:close/>
                  <a:moveTo>
                    <a:pt x="553" y="169"/>
                  </a:moveTo>
                  <a:cubicBezTo>
                    <a:pt x="553" y="187"/>
                    <a:pt x="539" y="201"/>
                    <a:pt x="521" y="201"/>
                  </a:cubicBezTo>
                  <a:cubicBezTo>
                    <a:pt x="503" y="201"/>
                    <a:pt x="489" y="187"/>
                    <a:pt x="489" y="169"/>
                  </a:cubicBezTo>
                  <a:cubicBezTo>
                    <a:pt x="489" y="144"/>
                    <a:pt x="489" y="144"/>
                    <a:pt x="489" y="144"/>
                  </a:cubicBezTo>
                  <a:cubicBezTo>
                    <a:pt x="403" y="144"/>
                    <a:pt x="403" y="144"/>
                    <a:pt x="403" y="144"/>
                  </a:cubicBezTo>
                  <a:cubicBezTo>
                    <a:pt x="403" y="87"/>
                    <a:pt x="403" y="87"/>
                    <a:pt x="403" y="87"/>
                  </a:cubicBezTo>
                  <a:cubicBezTo>
                    <a:pt x="489" y="87"/>
                    <a:pt x="489" y="87"/>
                    <a:pt x="489" y="87"/>
                  </a:cubicBezTo>
                  <a:cubicBezTo>
                    <a:pt x="489" y="33"/>
                    <a:pt x="489" y="33"/>
                    <a:pt x="489" y="33"/>
                  </a:cubicBezTo>
                  <a:cubicBezTo>
                    <a:pt x="489" y="15"/>
                    <a:pt x="503" y="1"/>
                    <a:pt x="521" y="1"/>
                  </a:cubicBezTo>
                  <a:cubicBezTo>
                    <a:pt x="539" y="1"/>
                    <a:pt x="553" y="15"/>
                    <a:pt x="553" y="33"/>
                  </a:cubicBezTo>
                  <a:cubicBezTo>
                    <a:pt x="553" y="169"/>
                    <a:pt x="553" y="169"/>
                    <a:pt x="553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0" name="Freeform 6"/>
            <p:cNvSpPr>
              <a:spLocks noEditPoints="1"/>
            </p:cNvSpPr>
            <p:nvPr/>
          </p:nvSpPr>
          <p:spPr bwMode="auto">
            <a:xfrm>
              <a:off x="6595224" y="4032725"/>
              <a:ext cx="362075" cy="153973"/>
            </a:xfrm>
            <a:custGeom>
              <a:avLst/>
              <a:gdLst>
                <a:gd name="T0" fmla="*/ 17 w 419"/>
                <a:gd name="T1" fmla="*/ 0 h 178"/>
                <a:gd name="T2" fmla="*/ 84 w 419"/>
                <a:gd name="T3" fmla="*/ 0 h 178"/>
                <a:gd name="T4" fmla="*/ 102 w 419"/>
                <a:gd name="T5" fmla="*/ 18 h 178"/>
                <a:gd name="T6" fmla="*/ 102 w 419"/>
                <a:gd name="T7" fmla="*/ 46 h 178"/>
                <a:gd name="T8" fmla="*/ 84 w 419"/>
                <a:gd name="T9" fmla="*/ 64 h 178"/>
                <a:gd name="T10" fmla="*/ 17 w 419"/>
                <a:gd name="T11" fmla="*/ 64 h 178"/>
                <a:gd name="T12" fmla="*/ 0 w 419"/>
                <a:gd name="T13" fmla="*/ 46 h 178"/>
                <a:gd name="T14" fmla="*/ 0 w 419"/>
                <a:gd name="T15" fmla="*/ 18 h 178"/>
                <a:gd name="T16" fmla="*/ 17 w 419"/>
                <a:gd name="T17" fmla="*/ 0 h 178"/>
                <a:gd name="T18" fmla="*/ 175 w 419"/>
                <a:gd name="T19" fmla="*/ 115 h 178"/>
                <a:gd name="T20" fmla="*/ 245 w 419"/>
                <a:gd name="T21" fmla="*/ 115 h 178"/>
                <a:gd name="T22" fmla="*/ 261 w 419"/>
                <a:gd name="T23" fmla="*/ 131 h 178"/>
                <a:gd name="T24" fmla="*/ 261 w 419"/>
                <a:gd name="T25" fmla="*/ 134 h 178"/>
                <a:gd name="T26" fmla="*/ 245 w 419"/>
                <a:gd name="T27" fmla="*/ 178 h 178"/>
                <a:gd name="T28" fmla="*/ 245 w 419"/>
                <a:gd name="T29" fmla="*/ 178 h 178"/>
                <a:gd name="T30" fmla="*/ 175 w 419"/>
                <a:gd name="T31" fmla="*/ 178 h 178"/>
                <a:gd name="T32" fmla="*/ 159 w 419"/>
                <a:gd name="T33" fmla="*/ 162 h 178"/>
                <a:gd name="T34" fmla="*/ 159 w 419"/>
                <a:gd name="T35" fmla="*/ 131 h 178"/>
                <a:gd name="T36" fmla="*/ 175 w 419"/>
                <a:gd name="T37" fmla="*/ 115 h 178"/>
                <a:gd name="T38" fmla="*/ 16 w 419"/>
                <a:gd name="T39" fmla="*/ 115 h 178"/>
                <a:gd name="T40" fmla="*/ 86 w 419"/>
                <a:gd name="T41" fmla="*/ 115 h 178"/>
                <a:gd name="T42" fmla="*/ 102 w 419"/>
                <a:gd name="T43" fmla="*/ 131 h 178"/>
                <a:gd name="T44" fmla="*/ 102 w 419"/>
                <a:gd name="T45" fmla="*/ 162 h 178"/>
                <a:gd name="T46" fmla="*/ 86 w 419"/>
                <a:gd name="T47" fmla="*/ 178 h 178"/>
                <a:gd name="T48" fmla="*/ 16 w 419"/>
                <a:gd name="T49" fmla="*/ 178 h 178"/>
                <a:gd name="T50" fmla="*/ 0 w 419"/>
                <a:gd name="T51" fmla="*/ 162 h 178"/>
                <a:gd name="T52" fmla="*/ 0 w 419"/>
                <a:gd name="T53" fmla="*/ 131 h 178"/>
                <a:gd name="T54" fmla="*/ 16 w 419"/>
                <a:gd name="T55" fmla="*/ 115 h 178"/>
                <a:gd name="T56" fmla="*/ 334 w 419"/>
                <a:gd name="T57" fmla="*/ 0 h 178"/>
                <a:gd name="T58" fmla="*/ 404 w 419"/>
                <a:gd name="T59" fmla="*/ 0 h 178"/>
                <a:gd name="T60" fmla="*/ 419 w 419"/>
                <a:gd name="T61" fmla="*/ 11 h 178"/>
                <a:gd name="T62" fmla="*/ 321 w 419"/>
                <a:gd name="T63" fmla="*/ 57 h 178"/>
                <a:gd name="T64" fmla="*/ 318 w 419"/>
                <a:gd name="T65" fmla="*/ 48 h 178"/>
                <a:gd name="T66" fmla="*/ 318 w 419"/>
                <a:gd name="T67" fmla="*/ 16 h 178"/>
                <a:gd name="T68" fmla="*/ 334 w 419"/>
                <a:gd name="T69" fmla="*/ 0 h 178"/>
                <a:gd name="T70" fmla="*/ 175 w 419"/>
                <a:gd name="T71" fmla="*/ 0 h 178"/>
                <a:gd name="T72" fmla="*/ 245 w 419"/>
                <a:gd name="T73" fmla="*/ 0 h 178"/>
                <a:gd name="T74" fmla="*/ 261 w 419"/>
                <a:gd name="T75" fmla="*/ 16 h 178"/>
                <a:gd name="T76" fmla="*/ 261 w 419"/>
                <a:gd name="T77" fmla="*/ 48 h 178"/>
                <a:gd name="T78" fmla="*/ 245 w 419"/>
                <a:gd name="T79" fmla="*/ 64 h 178"/>
                <a:gd name="T80" fmla="*/ 175 w 419"/>
                <a:gd name="T81" fmla="*/ 64 h 178"/>
                <a:gd name="T82" fmla="*/ 159 w 419"/>
                <a:gd name="T83" fmla="*/ 48 h 178"/>
                <a:gd name="T84" fmla="*/ 159 w 419"/>
                <a:gd name="T85" fmla="*/ 16 h 178"/>
                <a:gd name="T86" fmla="*/ 175 w 419"/>
                <a:gd name="T8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19" h="178">
                  <a:moveTo>
                    <a:pt x="17" y="0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94" y="0"/>
                    <a:pt x="102" y="8"/>
                    <a:pt x="102" y="18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102" y="56"/>
                    <a:pt x="94" y="64"/>
                    <a:pt x="84" y="6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8" y="64"/>
                    <a:pt x="0" y="56"/>
                    <a:pt x="0" y="46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7" y="0"/>
                  </a:cubicBezTo>
                  <a:close/>
                  <a:moveTo>
                    <a:pt x="175" y="115"/>
                  </a:moveTo>
                  <a:cubicBezTo>
                    <a:pt x="245" y="115"/>
                    <a:pt x="245" y="115"/>
                    <a:pt x="245" y="115"/>
                  </a:cubicBezTo>
                  <a:cubicBezTo>
                    <a:pt x="253" y="115"/>
                    <a:pt x="261" y="122"/>
                    <a:pt x="261" y="131"/>
                  </a:cubicBezTo>
                  <a:cubicBezTo>
                    <a:pt x="261" y="134"/>
                    <a:pt x="261" y="134"/>
                    <a:pt x="261" y="134"/>
                  </a:cubicBezTo>
                  <a:cubicBezTo>
                    <a:pt x="254" y="148"/>
                    <a:pt x="249" y="163"/>
                    <a:pt x="245" y="178"/>
                  </a:cubicBezTo>
                  <a:cubicBezTo>
                    <a:pt x="245" y="178"/>
                    <a:pt x="245" y="178"/>
                    <a:pt x="245" y="178"/>
                  </a:cubicBezTo>
                  <a:cubicBezTo>
                    <a:pt x="175" y="178"/>
                    <a:pt x="175" y="178"/>
                    <a:pt x="175" y="178"/>
                  </a:cubicBezTo>
                  <a:cubicBezTo>
                    <a:pt x="166" y="178"/>
                    <a:pt x="159" y="171"/>
                    <a:pt x="159" y="162"/>
                  </a:cubicBezTo>
                  <a:cubicBezTo>
                    <a:pt x="159" y="131"/>
                    <a:pt x="159" y="131"/>
                    <a:pt x="159" y="131"/>
                  </a:cubicBezTo>
                  <a:cubicBezTo>
                    <a:pt x="159" y="122"/>
                    <a:pt x="166" y="115"/>
                    <a:pt x="175" y="115"/>
                  </a:cubicBezTo>
                  <a:close/>
                  <a:moveTo>
                    <a:pt x="16" y="115"/>
                  </a:moveTo>
                  <a:cubicBezTo>
                    <a:pt x="86" y="115"/>
                    <a:pt x="86" y="115"/>
                    <a:pt x="86" y="115"/>
                  </a:cubicBezTo>
                  <a:cubicBezTo>
                    <a:pt x="95" y="115"/>
                    <a:pt x="102" y="122"/>
                    <a:pt x="102" y="131"/>
                  </a:cubicBezTo>
                  <a:cubicBezTo>
                    <a:pt x="102" y="162"/>
                    <a:pt x="102" y="162"/>
                    <a:pt x="102" y="162"/>
                  </a:cubicBezTo>
                  <a:cubicBezTo>
                    <a:pt x="102" y="171"/>
                    <a:pt x="95" y="178"/>
                    <a:pt x="86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7" y="178"/>
                    <a:pt x="0" y="171"/>
                    <a:pt x="0" y="162"/>
                  </a:cubicBezTo>
                  <a:cubicBezTo>
                    <a:pt x="0" y="131"/>
                    <a:pt x="0" y="131"/>
                    <a:pt x="0" y="131"/>
                  </a:cubicBezTo>
                  <a:cubicBezTo>
                    <a:pt x="0" y="122"/>
                    <a:pt x="7" y="115"/>
                    <a:pt x="16" y="115"/>
                  </a:cubicBezTo>
                  <a:close/>
                  <a:moveTo>
                    <a:pt x="334" y="0"/>
                  </a:moveTo>
                  <a:cubicBezTo>
                    <a:pt x="404" y="0"/>
                    <a:pt x="404" y="0"/>
                    <a:pt x="404" y="0"/>
                  </a:cubicBezTo>
                  <a:cubicBezTo>
                    <a:pt x="411" y="0"/>
                    <a:pt x="417" y="5"/>
                    <a:pt x="419" y="11"/>
                  </a:cubicBezTo>
                  <a:cubicBezTo>
                    <a:pt x="383" y="18"/>
                    <a:pt x="349" y="34"/>
                    <a:pt x="321" y="57"/>
                  </a:cubicBezTo>
                  <a:cubicBezTo>
                    <a:pt x="319" y="55"/>
                    <a:pt x="318" y="51"/>
                    <a:pt x="318" y="48"/>
                  </a:cubicBezTo>
                  <a:cubicBezTo>
                    <a:pt x="318" y="16"/>
                    <a:pt x="318" y="16"/>
                    <a:pt x="318" y="16"/>
                  </a:cubicBezTo>
                  <a:cubicBezTo>
                    <a:pt x="318" y="7"/>
                    <a:pt x="325" y="0"/>
                    <a:pt x="334" y="0"/>
                  </a:cubicBezTo>
                  <a:close/>
                  <a:moveTo>
                    <a:pt x="175" y="0"/>
                  </a:moveTo>
                  <a:cubicBezTo>
                    <a:pt x="245" y="0"/>
                    <a:pt x="245" y="0"/>
                    <a:pt x="245" y="0"/>
                  </a:cubicBezTo>
                  <a:cubicBezTo>
                    <a:pt x="253" y="0"/>
                    <a:pt x="261" y="7"/>
                    <a:pt x="261" y="16"/>
                  </a:cubicBezTo>
                  <a:cubicBezTo>
                    <a:pt x="261" y="48"/>
                    <a:pt x="261" y="48"/>
                    <a:pt x="261" y="48"/>
                  </a:cubicBezTo>
                  <a:cubicBezTo>
                    <a:pt x="261" y="57"/>
                    <a:pt x="253" y="64"/>
                    <a:pt x="245" y="64"/>
                  </a:cubicBezTo>
                  <a:cubicBezTo>
                    <a:pt x="175" y="64"/>
                    <a:pt x="175" y="64"/>
                    <a:pt x="175" y="64"/>
                  </a:cubicBezTo>
                  <a:cubicBezTo>
                    <a:pt x="166" y="64"/>
                    <a:pt x="159" y="57"/>
                    <a:pt x="159" y="48"/>
                  </a:cubicBezTo>
                  <a:cubicBezTo>
                    <a:pt x="159" y="16"/>
                    <a:pt x="159" y="16"/>
                    <a:pt x="159" y="16"/>
                  </a:cubicBezTo>
                  <a:cubicBezTo>
                    <a:pt x="159" y="7"/>
                    <a:pt x="166" y="0"/>
                    <a:pt x="175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1" name="Freeform 7"/>
            <p:cNvSpPr>
              <a:spLocks noEditPoints="1"/>
            </p:cNvSpPr>
            <p:nvPr/>
          </p:nvSpPr>
          <p:spPr bwMode="auto">
            <a:xfrm>
              <a:off x="6826001" y="4063081"/>
              <a:ext cx="340497" cy="340497"/>
            </a:xfrm>
            <a:custGeom>
              <a:avLst/>
              <a:gdLst>
                <a:gd name="T0" fmla="*/ 197 w 394"/>
                <a:gd name="T1" fmla="*/ 57 h 394"/>
                <a:gd name="T2" fmla="*/ 98 w 394"/>
                <a:gd name="T3" fmla="*/ 98 h 394"/>
                <a:gd name="T4" fmla="*/ 57 w 394"/>
                <a:gd name="T5" fmla="*/ 197 h 394"/>
                <a:gd name="T6" fmla="*/ 98 w 394"/>
                <a:gd name="T7" fmla="*/ 296 h 394"/>
                <a:gd name="T8" fmla="*/ 197 w 394"/>
                <a:gd name="T9" fmla="*/ 337 h 394"/>
                <a:gd name="T10" fmla="*/ 296 w 394"/>
                <a:gd name="T11" fmla="*/ 296 h 394"/>
                <a:gd name="T12" fmla="*/ 337 w 394"/>
                <a:gd name="T13" fmla="*/ 197 h 394"/>
                <a:gd name="T14" fmla="*/ 296 w 394"/>
                <a:gd name="T15" fmla="*/ 98 h 394"/>
                <a:gd name="T16" fmla="*/ 197 w 394"/>
                <a:gd name="T17" fmla="*/ 57 h 394"/>
                <a:gd name="T18" fmla="*/ 58 w 394"/>
                <a:gd name="T19" fmla="*/ 58 h 394"/>
                <a:gd name="T20" fmla="*/ 197 w 394"/>
                <a:gd name="T21" fmla="*/ 0 h 394"/>
                <a:gd name="T22" fmla="*/ 336 w 394"/>
                <a:gd name="T23" fmla="*/ 58 h 394"/>
                <a:gd name="T24" fmla="*/ 394 w 394"/>
                <a:gd name="T25" fmla="*/ 197 h 394"/>
                <a:gd name="T26" fmla="*/ 336 w 394"/>
                <a:gd name="T27" fmla="*/ 336 h 394"/>
                <a:gd name="T28" fmla="*/ 197 w 394"/>
                <a:gd name="T29" fmla="*/ 394 h 394"/>
                <a:gd name="T30" fmla="*/ 58 w 394"/>
                <a:gd name="T31" fmla="*/ 336 h 394"/>
                <a:gd name="T32" fmla="*/ 0 w 394"/>
                <a:gd name="T33" fmla="*/ 197 h 394"/>
                <a:gd name="T34" fmla="*/ 58 w 394"/>
                <a:gd name="T35" fmla="*/ 58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4" h="394">
                  <a:moveTo>
                    <a:pt x="197" y="57"/>
                  </a:moveTo>
                  <a:cubicBezTo>
                    <a:pt x="158" y="57"/>
                    <a:pt x="123" y="73"/>
                    <a:pt x="98" y="98"/>
                  </a:cubicBezTo>
                  <a:cubicBezTo>
                    <a:pt x="73" y="124"/>
                    <a:pt x="57" y="158"/>
                    <a:pt x="57" y="197"/>
                  </a:cubicBezTo>
                  <a:cubicBezTo>
                    <a:pt x="57" y="236"/>
                    <a:pt x="73" y="271"/>
                    <a:pt x="98" y="296"/>
                  </a:cubicBezTo>
                  <a:cubicBezTo>
                    <a:pt x="123" y="321"/>
                    <a:pt x="158" y="337"/>
                    <a:pt x="197" y="337"/>
                  </a:cubicBezTo>
                  <a:cubicBezTo>
                    <a:pt x="236" y="337"/>
                    <a:pt x="270" y="321"/>
                    <a:pt x="296" y="296"/>
                  </a:cubicBezTo>
                  <a:cubicBezTo>
                    <a:pt x="321" y="271"/>
                    <a:pt x="337" y="236"/>
                    <a:pt x="337" y="197"/>
                  </a:cubicBezTo>
                  <a:cubicBezTo>
                    <a:pt x="337" y="158"/>
                    <a:pt x="321" y="124"/>
                    <a:pt x="296" y="98"/>
                  </a:cubicBezTo>
                  <a:cubicBezTo>
                    <a:pt x="270" y="73"/>
                    <a:pt x="236" y="57"/>
                    <a:pt x="197" y="57"/>
                  </a:cubicBezTo>
                  <a:close/>
                  <a:moveTo>
                    <a:pt x="58" y="58"/>
                  </a:moveTo>
                  <a:cubicBezTo>
                    <a:pt x="93" y="22"/>
                    <a:pt x="143" y="0"/>
                    <a:pt x="197" y="0"/>
                  </a:cubicBezTo>
                  <a:cubicBezTo>
                    <a:pt x="251" y="0"/>
                    <a:pt x="301" y="22"/>
                    <a:pt x="336" y="58"/>
                  </a:cubicBezTo>
                  <a:cubicBezTo>
                    <a:pt x="372" y="93"/>
                    <a:pt x="394" y="143"/>
                    <a:pt x="394" y="197"/>
                  </a:cubicBezTo>
                  <a:cubicBezTo>
                    <a:pt x="394" y="252"/>
                    <a:pt x="372" y="301"/>
                    <a:pt x="336" y="336"/>
                  </a:cubicBezTo>
                  <a:cubicBezTo>
                    <a:pt x="301" y="372"/>
                    <a:pt x="251" y="394"/>
                    <a:pt x="197" y="394"/>
                  </a:cubicBezTo>
                  <a:cubicBezTo>
                    <a:pt x="143" y="394"/>
                    <a:pt x="93" y="372"/>
                    <a:pt x="58" y="336"/>
                  </a:cubicBezTo>
                  <a:cubicBezTo>
                    <a:pt x="22" y="301"/>
                    <a:pt x="0" y="252"/>
                    <a:pt x="0" y="197"/>
                  </a:cubicBezTo>
                  <a:cubicBezTo>
                    <a:pt x="0" y="143"/>
                    <a:pt x="22" y="93"/>
                    <a:pt x="58" y="5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52" name="Freeform 8"/>
            <p:cNvSpPr>
              <a:spLocks/>
            </p:cNvSpPr>
            <p:nvPr/>
          </p:nvSpPr>
          <p:spPr bwMode="auto">
            <a:xfrm>
              <a:off x="6923651" y="4160731"/>
              <a:ext cx="99479" cy="100211"/>
            </a:xfrm>
            <a:custGeom>
              <a:avLst/>
              <a:gdLst>
                <a:gd name="T0" fmla="*/ 55 w 115"/>
                <a:gd name="T1" fmla="*/ 83 h 116"/>
                <a:gd name="T2" fmla="*/ 64 w 115"/>
                <a:gd name="T3" fmla="*/ 104 h 116"/>
                <a:gd name="T4" fmla="*/ 104 w 115"/>
                <a:gd name="T5" fmla="*/ 104 h 116"/>
                <a:gd name="T6" fmla="*/ 104 w 115"/>
                <a:gd name="T7" fmla="*/ 64 h 116"/>
                <a:gd name="T8" fmla="*/ 82 w 115"/>
                <a:gd name="T9" fmla="*/ 56 h 116"/>
                <a:gd name="T10" fmla="*/ 34 w 115"/>
                <a:gd name="T11" fmla="*/ 8 h 116"/>
                <a:gd name="T12" fmla="*/ 8 w 115"/>
                <a:gd name="T13" fmla="*/ 8 h 116"/>
                <a:gd name="T14" fmla="*/ 8 w 115"/>
                <a:gd name="T15" fmla="*/ 35 h 116"/>
                <a:gd name="T16" fmla="*/ 55 w 115"/>
                <a:gd name="T17" fmla="*/ 8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" h="116">
                  <a:moveTo>
                    <a:pt x="55" y="83"/>
                  </a:moveTo>
                  <a:cubicBezTo>
                    <a:pt x="55" y="90"/>
                    <a:pt x="58" y="98"/>
                    <a:pt x="64" y="104"/>
                  </a:cubicBezTo>
                  <a:cubicBezTo>
                    <a:pt x="75" y="116"/>
                    <a:pt x="93" y="116"/>
                    <a:pt x="104" y="104"/>
                  </a:cubicBezTo>
                  <a:cubicBezTo>
                    <a:pt x="115" y="93"/>
                    <a:pt x="115" y="75"/>
                    <a:pt x="104" y="64"/>
                  </a:cubicBezTo>
                  <a:cubicBezTo>
                    <a:pt x="98" y="58"/>
                    <a:pt x="90" y="55"/>
                    <a:pt x="82" y="56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27" y="0"/>
                    <a:pt x="15" y="0"/>
                    <a:pt x="8" y="8"/>
                  </a:cubicBezTo>
                  <a:cubicBezTo>
                    <a:pt x="0" y="15"/>
                    <a:pt x="0" y="27"/>
                    <a:pt x="8" y="35"/>
                  </a:cubicBezTo>
                  <a:cubicBezTo>
                    <a:pt x="55" y="83"/>
                    <a:pt x="55" y="83"/>
                    <a:pt x="55" y="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55" name="矩形 54">
            <a:extLst>
              <a:ext uri="{FF2B5EF4-FFF2-40B4-BE49-F238E27FC236}">
                <a16:creationId xmlns:a16="http://schemas.microsoft.com/office/drawing/2014/main" id="{B7E2D2A0-DE52-45BF-B42E-CFE3B61192CA}"/>
              </a:ext>
            </a:extLst>
          </p:cNvPr>
          <p:cNvSpPr/>
          <p:nvPr/>
        </p:nvSpPr>
        <p:spPr>
          <a:xfrm>
            <a:off x="1683658" y="1209525"/>
            <a:ext cx="4508201" cy="30701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7" dirty="0">
              <a:solidFill>
                <a:schemeClr val="bg1">
                  <a:lumMod val="8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56B7FA6-9A1F-4F5F-AC68-35A8774310FA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12B49E86-00E2-43EC-87A2-03B015BD9EB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8CC1A39D-F5B4-4801-9B60-02D7A95B828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9" name="Freeform 5">
              <a:extLst>
                <a:ext uri="{FF2B5EF4-FFF2-40B4-BE49-F238E27FC236}">
                  <a16:creationId xmlns:a16="http://schemas.microsoft.com/office/drawing/2014/main" id="{65AB1ACD-2FE4-40C6-929B-7E20428F4A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AF73026B-4DB9-4BA7-A8DF-97C4C82CFC2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E80C3DC7-8163-4272-93D6-87DBF6C1527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8C2AFD97-1EBA-49AC-B972-AD4F595B600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Freeform 5">
              <a:extLst>
                <a:ext uri="{FF2B5EF4-FFF2-40B4-BE49-F238E27FC236}">
                  <a16:creationId xmlns:a16="http://schemas.microsoft.com/office/drawing/2014/main" id="{0805D36C-B036-47F3-BEFC-5DC3EA0275A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7EA40DBA-79A5-4E3F-B7A3-AAEA560EB3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655C58FF-5769-4B7A-B1B7-147248AFB4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6" name="Freeform 5">
              <a:extLst>
                <a:ext uri="{FF2B5EF4-FFF2-40B4-BE49-F238E27FC236}">
                  <a16:creationId xmlns:a16="http://schemas.microsoft.com/office/drawing/2014/main" id="{155AA5F4-D75C-457A-877B-1428FE196DD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E02D8CCC-2CCD-4076-8C1C-750F3935A0E7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392" y="1524024"/>
            <a:ext cx="2454589" cy="243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5326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450" decel="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450" decel="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8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49" presetID="2" presetClass="entr" presetSubtype="4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54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59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63" presetID="2" presetClass="entr" presetSubtype="4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200"/>
                                </p:stCondLst>
                                <p:childTnLst>
                                  <p:par>
                                    <p:cTn id="6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4" dur="500" tmFilter="0, 0; .2, .5; .8, .5; 1, 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5" dur="250" autoRev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77" presetID="2" presetClass="entr" presetSubtype="4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9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6600"/>
                                </p:stCondLst>
                                <p:childTnLst>
                                  <p:par>
                                    <p:cTn id="82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6900"/>
                                </p:stCondLst>
                                <p:childTnLst>
                                  <p:par>
                                    <p:cTn id="87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8" dur="500" tmFilter="0, 0; .2, .5; .8, .5; 1, 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9" dur="250" autoRev="1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0" fill="hold">
                          <p:stCondLst>
                            <p:cond delay="indefinite"/>
                          </p:stCondLst>
                          <p:childTnLst>
                            <p:par>
                              <p:cTn id="9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2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4" grpId="0" animBg="1"/>
          <p:bldP spid="2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450" decel="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5" presetID="16" presetClass="entr" presetSubtype="37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5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6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7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8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9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40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2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450" decel="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49" presetID="16" presetClass="entr" presetSubtype="37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8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57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62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5700"/>
                                </p:stCondLst>
                                <p:childTnLst>
                                  <p:par>
                                    <p:cTn id="67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8" dur="500" tmFilter="0, 0; .2, .5; .8, .5; 1, 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9" dur="250" autoRev="1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6200"/>
                                </p:stCondLst>
                                <p:childTnLst>
                                  <p:par>
                                    <p:cTn id="71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3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75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80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7600"/>
                                </p:stCondLst>
                                <p:childTnLst>
                                  <p:par>
                                    <p:cTn id="8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6" dur="500" tmFilter="0, 0; .2, .5; .8, .5; 1, 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7" dur="250" autoRev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8100"/>
                                </p:stCondLst>
                                <p:childTnLst>
                                  <p:par>
                                    <p:cTn id="89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1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8600"/>
                                </p:stCondLst>
                                <p:childTnLst>
                                  <p:par>
                                    <p:cTn id="93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9100"/>
                                </p:stCondLst>
                                <p:childTnLst>
                                  <p:par>
                                    <p:cTn id="9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9400"/>
                                </p:stCondLst>
                                <p:childTnLst>
                                  <p:par>
                                    <p:cTn id="10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4" dur="500" tmFilter="0, 0; .2, .5; .8, .5; 1, 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05" dur="250" autoRev="1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9900"/>
                                </p:stCondLst>
                                <p:childTnLst>
                                  <p:par>
                                    <p:cTn id="10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0" fill="hold">
                          <p:stCondLst>
                            <p:cond delay="indefinite"/>
                          </p:stCondLst>
                          <p:childTnLst>
                            <p:par>
                              <p:cTn id="1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2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4" grpId="0" animBg="1"/>
          <p:bldP spid="28" grpId="0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272055" y="2733802"/>
            <a:ext cx="1634584" cy="2045196"/>
            <a:chOff x="3295850" y="1895995"/>
            <a:chExt cx="3725149" cy="4660916"/>
          </a:xfrm>
        </p:grpSpPr>
        <p:sp>
          <p:nvSpPr>
            <p:cNvPr id="11" name="圆角矩形 10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60000">
              <a:off x="3384391" y="2878566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275423" y="945109"/>
            <a:ext cx="1634584" cy="2045196"/>
            <a:chOff x="3295850" y="1895995"/>
            <a:chExt cx="3725149" cy="4660916"/>
          </a:xfrm>
        </p:grpSpPr>
        <p:sp>
          <p:nvSpPr>
            <p:cNvPr id="16" name="圆角矩形 15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9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20" name="Freeform 5"/>
          <p:cNvSpPr>
            <a:spLocks/>
          </p:cNvSpPr>
          <p:nvPr/>
        </p:nvSpPr>
        <p:spPr bwMode="auto">
          <a:xfrm rot="5400000">
            <a:off x="143340" y="5038146"/>
            <a:ext cx="1003711" cy="889580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8000"/>
                </a:schemeClr>
              </a:gs>
              <a:gs pos="0">
                <a:schemeClr val="bg1">
                  <a:lumMod val="81000"/>
                </a:schemeClr>
              </a:gs>
            </a:gsLst>
            <a:lin ang="18900000" scaled="0"/>
            <a:tileRect/>
          </a:grad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351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095372" y="5209172"/>
            <a:ext cx="3496605" cy="872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altLang="zh-CN" b="1" dirty="0">
                <a:solidFill>
                  <a:prstClr val="black">
                    <a:lumMod val="50000"/>
                    <a:lumOff val="50000"/>
                  </a:prstClr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  <a:sym typeface="Gill Sans" charset="0"/>
              </a:rPr>
              <a:t>la carte Arduino est donc une interface programmable. </a:t>
            </a:r>
            <a:endParaRPr lang="zh-CN" altLang="en-US" b="1" dirty="0"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 rot="5400000">
            <a:off x="4645791" y="5220427"/>
            <a:ext cx="1003711" cy="889580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8000"/>
                </a:schemeClr>
              </a:gs>
              <a:gs pos="0">
                <a:schemeClr val="bg1">
                  <a:lumMod val="81000"/>
                </a:schemeClr>
              </a:gs>
            </a:gsLst>
            <a:lin ang="18900000" scaled="0"/>
            <a:tileRect/>
          </a:grad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351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375263" y="4890721"/>
            <a:ext cx="6490182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altLang="zh-CN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  <a:sym typeface="Gill Sans" charset="0"/>
              </a:rPr>
              <a:t>détecter un ou plusieurs événements (variation de température, mouvement, présence, distance …</a:t>
            </a:r>
          </a:p>
          <a:p>
            <a:pPr algn="ctr">
              <a:lnSpc>
                <a:spcPct val="150000"/>
              </a:lnSpc>
            </a:pPr>
            <a:r>
              <a:rPr lang="fr-FR" altLang="zh-CN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</a:rPr>
              <a:t>on peut  faire : bras de robot, effets lumineux, instruments de musique, systèmes d'alarmes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285365" y="2785863"/>
            <a:ext cx="4901259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 micro-contrôleur permet, à partir d'événements détectés par des capteurs, de programmer et commander des actionneurs ;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36" name="Picture 13" descr="camera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36209" y="1350747"/>
            <a:ext cx="482047" cy="482047"/>
          </a:xfrm>
          <a:prstGeom prst="rect">
            <a:avLst/>
          </a:prstGeom>
        </p:spPr>
      </p:pic>
      <p:pic>
        <p:nvPicPr>
          <p:cNvPr id="37" name="Picture 14" descr="cinema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72540" y="3232374"/>
            <a:ext cx="377418" cy="44894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7382120" y="934787"/>
            <a:ext cx="3948278" cy="12894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Une carte Arduino est une petite (5,33 x 6,85 cm) carte électronique équipée d'un micro-contrôleur. 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站酷快乐体2016修订版" panose="02010600030101010101" pitchFamily="2" charset="-122"/>
                <a:cs typeface="Arial" panose="020B0604020202020204" pitchFamily="34" charset="0"/>
                <a:sym typeface="Gill Sans" charset="0"/>
              </a:rPr>
              <a:t>。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1417280" y="4648843"/>
            <a:ext cx="9405257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41"/>
          <p:cNvGrpSpPr/>
          <p:nvPr/>
        </p:nvGrpSpPr>
        <p:grpSpPr>
          <a:xfrm>
            <a:off x="408998" y="5303662"/>
            <a:ext cx="381959" cy="362824"/>
            <a:chOff x="5099014" y="3772690"/>
            <a:chExt cx="591389" cy="561764"/>
          </a:xfrm>
          <a:solidFill>
            <a:srgbClr val="02B3C1"/>
          </a:solidFill>
        </p:grpSpPr>
        <p:sp>
          <p:nvSpPr>
            <p:cNvPr id="43" name="Freeform 14"/>
            <p:cNvSpPr>
              <a:spLocks/>
            </p:cNvSpPr>
            <p:nvPr/>
          </p:nvSpPr>
          <p:spPr bwMode="auto">
            <a:xfrm>
              <a:off x="5099014" y="3772690"/>
              <a:ext cx="591389" cy="561764"/>
            </a:xfrm>
            <a:custGeom>
              <a:avLst/>
              <a:gdLst>
                <a:gd name="T0" fmla="*/ 359 w 684"/>
                <a:gd name="T1" fmla="*/ 57 h 650"/>
                <a:gd name="T2" fmla="*/ 331 w 684"/>
                <a:gd name="T3" fmla="*/ 28 h 650"/>
                <a:gd name="T4" fmla="*/ 360 w 684"/>
                <a:gd name="T5" fmla="*/ 0 h 650"/>
                <a:gd name="T6" fmla="*/ 360 w 684"/>
                <a:gd name="T7" fmla="*/ 0 h 650"/>
                <a:gd name="T8" fmla="*/ 360 w 684"/>
                <a:gd name="T9" fmla="*/ 0 h 650"/>
                <a:gd name="T10" fmla="*/ 360 w 684"/>
                <a:gd name="T11" fmla="*/ 0 h 650"/>
                <a:gd name="T12" fmla="*/ 361 w 684"/>
                <a:gd name="T13" fmla="*/ 0 h 650"/>
                <a:gd name="T14" fmla="*/ 361 w 684"/>
                <a:gd name="T15" fmla="*/ 0 h 650"/>
                <a:gd name="T16" fmla="*/ 589 w 684"/>
                <a:gd name="T17" fmla="*/ 95 h 650"/>
                <a:gd name="T18" fmla="*/ 684 w 684"/>
                <a:gd name="T19" fmla="*/ 325 h 650"/>
                <a:gd name="T20" fmla="*/ 589 w 684"/>
                <a:gd name="T21" fmla="*/ 554 h 650"/>
                <a:gd name="T22" fmla="*/ 359 w 684"/>
                <a:gd name="T23" fmla="*/ 650 h 650"/>
                <a:gd name="T24" fmla="*/ 130 w 684"/>
                <a:gd name="T25" fmla="*/ 554 h 650"/>
                <a:gd name="T26" fmla="*/ 34 w 684"/>
                <a:gd name="T27" fmla="*/ 325 h 650"/>
                <a:gd name="T28" fmla="*/ 43 w 684"/>
                <a:gd name="T29" fmla="*/ 253 h 650"/>
                <a:gd name="T30" fmla="*/ 56 w 684"/>
                <a:gd name="T31" fmla="*/ 210 h 650"/>
                <a:gd name="T32" fmla="*/ 15 w 684"/>
                <a:gd name="T33" fmla="*/ 193 h 650"/>
                <a:gd name="T34" fmla="*/ 5 w 684"/>
                <a:gd name="T35" fmla="*/ 187 h 650"/>
                <a:gd name="T36" fmla="*/ 1 w 684"/>
                <a:gd name="T37" fmla="*/ 176 h 650"/>
                <a:gd name="T38" fmla="*/ 2 w 684"/>
                <a:gd name="T39" fmla="*/ 165 h 650"/>
                <a:gd name="T40" fmla="*/ 9 w 684"/>
                <a:gd name="T41" fmla="*/ 155 h 650"/>
                <a:gd name="T42" fmla="*/ 124 w 684"/>
                <a:gd name="T43" fmla="*/ 66 h 650"/>
                <a:gd name="T44" fmla="*/ 134 w 684"/>
                <a:gd name="T45" fmla="*/ 61 h 650"/>
                <a:gd name="T46" fmla="*/ 146 w 684"/>
                <a:gd name="T47" fmla="*/ 63 h 650"/>
                <a:gd name="T48" fmla="*/ 155 w 684"/>
                <a:gd name="T49" fmla="*/ 70 h 650"/>
                <a:gd name="T50" fmla="*/ 159 w 684"/>
                <a:gd name="T51" fmla="*/ 80 h 650"/>
                <a:gd name="T52" fmla="*/ 180 w 684"/>
                <a:gd name="T53" fmla="*/ 224 h 650"/>
                <a:gd name="T54" fmla="*/ 178 w 684"/>
                <a:gd name="T55" fmla="*/ 236 h 650"/>
                <a:gd name="T56" fmla="*/ 171 w 684"/>
                <a:gd name="T57" fmla="*/ 245 h 650"/>
                <a:gd name="T58" fmla="*/ 161 w 684"/>
                <a:gd name="T59" fmla="*/ 249 h 650"/>
                <a:gd name="T60" fmla="*/ 149 w 684"/>
                <a:gd name="T61" fmla="*/ 248 h 650"/>
                <a:gd name="T62" fmla="*/ 108 w 684"/>
                <a:gd name="T63" fmla="*/ 231 h 650"/>
                <a:gd name="T64" fmla="*/ 98 w 684"/>
                <a:gd name="T65" fmla="*/ 266 h 650"/>
                <a:gd name="T66" fmla="*/ 92 w 684"/>
                <a:gd name="T67" fmla="*/ 325 h 650"/>
                <a:gd name="T68" fmla="*/ 170 w 684"/>
                <a:gd name="T69" fmla="*/ 514 h 650"/>
                <a:gd name="T70" fmla="*/ 359 w 684"/>
                <a:gd name="T71" fmla="*/ 592 h 650"/>
                <a:gd name="T72" fmla="*/ 549 w 684"/>
                <a:gd name="T73" fmla="*/ 514 h 650"/>
                <a:gd name="T74" fmla="*/ 627 w 684"/>
                <a:gd name="T75" fmla="*/ 325 h 650"/>
                <a:gd name="T76" fmla="*/ 549 w 684"/>
                <a:gd name="T77" fmla="*/ 136 h 650"/>
                <a:gd name="T78" fmla="*/ 360 w 684"/>
                <a:gd name="T79" fmla="*/ 57 h 650"/>
                <a:gd name="T80" fmla="*/ 360 w 684"/>
                <a:gd name="T81" fmla="*/ 57 h 650"/>
                <a:gd name="T82" fmla="*/ 360 w 684"/>
                <a:gd name="T83" fmla="*/ 57 h 650"/>
                <a:gd name="T84" fmla="*/ 360 w 684"/>
                <a:gd name="T85" fmla="*/ 57 h 650"/>
                <a:gd name="T86" fmla="*/ 359 w 684"/>
                <a:gd name="T87" fmla="*/ 57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84" h="650">
                  <a:moveTo>
                    <a:pt x="359" y="57"/>
                  </a:moveTo>
                  <a:cubicBezTo>
                    <a:pt x="343" y="57"/>
                    <a:pt x="331" y="44"/>
                    <a:pt x="331" y="28"/>
                  </a:cubicBezTo>
                  <a:cubicBezTo>
                    <a:pt x="331" y="13"/>
                    <a:pt x="344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450" y="0"/>
                    <a:pt x="531" y="37"/>
                    <a:pt x="589" y="95"/>
                  </a:cubicBezTo>
                  <a:cubicBezTo>
                    <a:pt x="648" y="154"/>
                    <a:pt x="684" y="235"/>
                    <a:pt x="684" y="325"/>
                  </a:cubicBezTo>
                  <a:cubicBezTo>
                    <a:pt x="684" y="414"/>
                    <a:pt x="648" y="496"/>
                    <a:pt x="589" y="554"/>
                  </a:cubicBezTo>
                  <a:cubicBezTo>
                    <a:pt x="530" y="613"/>
                    <a:pt x="449" y="650"/>
                    <a:pt x="359" y="650"/>
                  </a:cubicBezTo>
                  <a:cubicBezTo>
                    <a:pt x="270" y="650"/>
                    <a:pt x="188" y="613"/>
                    <a:pt x="130" y="554"/>
                  </a:cubicBezTo>
                  <a:cubicBezTo>
                    <a:pt x="71" y="496"/>
                    <a:pt x="34" y="414"/>
                    <a:pt x="34" y="325"/>
                  </a:cubicBezTo>
                  <a:cubicBezTo>
                    <a:pt x="34" y="301"/>
                    <a:pt x="37" y="277"/>
                    <a:pt x="43" y="253"/>
                  </a:cubicBezTo>
                  <a:cubicBezTo>
                    <a:pt x="46" y="238"/>
                    <a:pt x="50" y="224"/>
                    <a:pt x="56" y="210"/>
                  </a:cubicBezTo>
                  <a:cubicBezTo>
                    <a:pt x="15" y="193"/>
                    <a:pt x="15" y="193"/>
                    <a:pt x="15" y="193"/>
                  </a:cubicBezTo>
                  <a:cubicBezTo>
                    <a:pt x="11" y="192"/>
                    <a:pt x="8" y="190"/>
                    <a:pt x="5" y="187"/>
                  </a:cubicBezTo>
                  <a:cubicBezTo>
                    <a:pt x="3" y="183"/>
                    <a:pt x="1" y="180"/>
                    <a:pt x="1" y="176"/>
                  </a:cubicBezTo>
                  <a:cubicBezTo>
                    <a:pt x="0" y="172"/>
                    <a:pt x="1" y="168"/>
                    <a:pt x="2" y="165"/>
                  </a:cubicBezTo>
                  <a:cubicBezTo>
                    <a:pt x="4" y="161"/>
                    <a:pt x="6" y="158"/>
                    <a:pt x="9" y="155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7" y="63"/>
                    <a:pt x="131" y="62"/>
                    <a:pt x="134" y="61"/>
                  </a:cubicBezTo>
                  <a:cubicBezTo>
                    <a:pt x="138" y="61"/>
                    <a:pt x="142" y="61"/>
                    <a:pt x="146" y="63"/>
                  </a:cubicBezTo>
                  <a:cubicBezTo>
                    <a:pt x="149" y="64"/>
                    <a:pt x="153" y="67"/>
                    <a:pt x="155" y="70"/>
                  </a:cubicBezTo>
                  <a:cubicBezTo>
                    <a:pt x="157" y="73"/>
                    <a:pt x="159" y="76"/>
                    <a:pt x="159" y="80"/>
                  </a:cubicBezTo>
                  <a:cubicBezTo>
                    <a:pt x="180" y="224"/>
                    <a:pt x="180" y="224"/>
                    <a:pt x="180" y="224"/>
                  </a:cubicBezTo>
                  <a:cubicBezTo>
                    <a:pt x="180" y="228"/>
                    <a:pt x="180" y="232"/>
                    <a:pt x="178" y="236"/>
                  </a:cubicBezTo>
                  <a:cubicBezTo>
                    <a:pt x="177" y="239"/>
                    <a:pt x="175" y="242"/>
                    <a:pt x="171" y="245"/>
                  </a:cubicBezTo>
                  <a:cubicBezTo>
                    <a:pt x="168" y="247"/>
                    <a:pt x="165" y="249"/>
                    <a:pt x="161" y="249"/>
                  </a:cubicBezTo>
                  <a:cubicBezTo>
                    <a:pt x="157" y="250"/>
                    <a:pt x="153" y="249"/>
                    <a:pt x="149" y="248"/>
                  </a:cubicBezTo>
                  <a:cubicBezTo>
                    <a:pt x="108" y="231"/>
                    <a:pt x="108" y="231"/>
                    <a:pt x="108" y="231"/>
                  </a:cubicBezTo>
                  <a:cubicBezTo>
                    <a:pt x="104" y="243"/>
                    <a:pt x="101" y="254"/>
                    <a:pt x="98" y="266"/>
                  </a:cubicBezTo>
                  <a:cubicBezTo>
                    <a:pt x="94" y="285"/>
                    <a:pt x="92" y="305"/>
                    <a:pt x="92" y="325"/>
                  </a:cubicBezTo>
                  <a:cubicBezTo>
                    <a:pt x="92" y="399"/>
                    <a:pt x="122" y="466"/>
                    <a:pt x="170" y="514"/>
                  </a:cubicBezTo>
                  <a:cubicBezTo>
                    <a:pt x="219" y="562"/>
                    <a:pt x="285" y="592"/>
                    <a:pt x="359" y="592"/>
                  </a:cubicBezTo>
                  <a:cubicBezTo>
                    <a:pt x="433" y="592"/>
                    <a:pt x="500" y="562"/>
                    <a:pt x="549" y="514"/>
                  </a:cubicBezTo>
                  <a:cubicBezTo>
                    <a:pt x="597" y="466"/>
                    <a:pt x="627" y="399"/>
                    <a:pt x="627" y="325"/>
                  </a:cubicBezTo>
                  <a:cubicBezTo>
                    <a:pt x="627" y="251"/>
                    <a:pt x="597" y="184"/>
                    <a:pt x="549" y="136"/>
                  </a:cubicBezTo>
                  <a:cubicBezTo>
                    <a:pt x="501" y="87"/>
                    <a:pt x="434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59" y="57"/>
                    <a:pt x="359" y="57"/>
                    <a:pt x="359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4" name="Freeform 15"/>
            <p:cNvSpPr>
              <a:spLocks noEditPoints="1"/>
            </p:cNvSpPr>
            <p:nvPr/>
          </p:nvSpPr>
          <p:spPr bwMode="auto">
            <a:xfrm>
              <a:off x="5268348" y="3850225"/>
              <a:ext cx="217976" cy="344885"/>
            </a:xfrm>
            <a:custGeom>
              <a:avLst/>
              <a:gdLst>
                <a:gd name="T0" fmla="*/ 51 w 252"/>
                <a:gd name="T1" fmla="*/ 388 h 399"/>
                <a:gd name="T2" fmla="*/ 11 w 252"/>
                <a:gd name="T3" fmla="*/ 388 h 399"/>
                <a:gd name="T4" fmla="*/ 11 w 252"/>
                <a:gd name="T5" fmla="*/ 347 h 399"/>
                <a:gd name="T6" fmla="*/ 84 w 252"/>
                <a:gd name="T7" fmla="*/ 274 h 399"/>
                <a:gd name="T8" fmla="*/ 75 w 252"/>
                <a:gd name="T9" fmla="*/ 235 h 399"/>
                <a:gd name="T10" fmla="*/ 101 w 252"/>
                <a:gd name="T11" fmla="*/ 172 h 399"/>
                <a:gd name="T12" fmla="*/ 144 w 252"/>
                <a:gd name="T13" fmla="*/ 149 h 399"/>
                <a:gd name="T14" fmla="*/ 144 w 252"/>
                <a:gd name="T15" fmla="*/ 19 h 399"/>
                <a:gd name="T16" fmla="*/ 163 w 252"/>
                <a:gd name="T17" fmla="*/ 0 h 399"/>
                <a:gd name="T18" fmla="*/ 183 w 252"/>
                <a:gd name="T19" fmla="*/ 19 h 399"/>
                <a:gd name="T20" fmla="*/ 183 w 252"/>
                <a:gd name="T21" fmla="*/ 149 h 399"/>
                <a:gd name="T22" fmla="*/ 226 w 252"/>
                <a:gd name="T23" fmla="*/ 172 h 399"/>
                <a:gd name="T24" fmla="*/ 252 w 252"/>
                <a:gd name="T25" fmla="*/ 235 h 399"/>
                <a:gd name="T26" fmla="*/ 226 w 252"/>
                <a:gd name="T27" fmla="*/ 297 h 399"/>
                <a:gd name="T28" fmla="*/ 163 w 252"/>
                <a:gd name="T29" fmla="*/ 323 h 399"/>
                <a:gd name="T30" fmla="*/ 125 w 252"/>
                <a:gd name="T31" fmla="*/ 314 h 399"/>
                <a:gd name="T32" fmla="*/ 51 w 252"/>
                <a:gd name="T33" fmla="*/ 388 h 399"/>
                <a:gd name="T34" fmla="*/ 190 w 252"/>
                <a:gd name="T35" fmla="*/ 208 h 399"/>
                <a:gd name="T36" fmla="*/ 163 w 252"/>
                <a:gd name="T37" fmla="*/ 197 h 399"/>
                <a:gd name="T38" fmla="*/ 137 w 252"/>
                <a:gd name="T39" fmla="*/ 208 h 399"/>
                <a:gd name="T40" fmla="*/ 126 w 252"/>
                <a:gd name="T41" fmla="*/ 235 h 399"/>
                <a:gd name="T42" fmla="*/ 137 w 252"/>
                <a:gd name="T43" fmla="*/ 261 h 399"/>
                <a:gd name="T44" fmla="*/ 163 w 252"/>
                <a:gd name="T45" fmla="*/ 272 h 399"/>
                <a:gd name="T46" fmla="*/ 190 w 252"/>
                <a:gd name="T47" fmla="*/ 261 h 399"/>
                <a:gd name="T48" fmla="*/ 201 w 252"/>
                <a:gd name="T49" fmla="*/ 235 h 399"/>
                <a:gd name="T50" fmla="*/ 190 w 252"/>
                <a:gd name="T51" fmla="*/ 208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2" h="399">
                  <a:moveTo>
                    <a:pt x="51" y="388"/>
                  </a:moveTo>
                  <a:cubicBezTo>
                    <a:pt x="40" y="399"/>
                    <a:pt x="22" y="399"/>
                    <a:pt x="11" y="388"/>
                  </a:cubicBezTo>
                  <a:cubicBezTo>
                    <a:pt x="0" y="377"/>
                    <a:pt x="0" y="359"/>
                    <a:pt x="11" y="347"/>
                  </a:cubicBezTo>
                  <a:cubicBezTo>
                    <a:pt x="84" y="274"/>
                    <a:pt x="84" y="274"/>
                    <a:pt x="84" y="274"/>
                  </a:cubicBezTo>
                  <a:cubicBezTo>
                    <a:pt x="78" y="262"/>
                    <a:pt x="75" y="249"/>
                    <a:pt x="75" y="235"/>
                  </a:cubicBezTo>
                  <a:cubicBezTo>
                    <a:pt x="75" y="210"/>
                    <a:pt x="85" y="188"/>
                    <a:pt x="101" y="172"/>
                  </a:cubicBezTo>
                  <a:cubicBezTo>
                    <a:pt x="113" y="161"/>
                    <a:pt x="128" y="152"/>
                    <a:pt x="144" y="149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4" y="8"/>
                    <a:pt x="153" y="0"/>
                    <a:pt x="163" y="0"/>
                  </a:cubicBezTo>
                  <a:cubicBezTo>
                    <a:pt x="174" y="0"/>
                    <a:pt x="183" y="8"/>
                    <a:pt x="183" y="19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99" y="152"/>
                    <a:pt x="214" y="161"/>
                    <a:pt x="226" y="172"/>
                  </a:cubicBezTo>
                  <a:cubicBezTo>
                    <a:pt x="242" y="188"/>
                    <a:pt x="252" y="210"/>
                    <a:pt x="252" y="235"/>
                  </a:cubicBezTo>
                  <a:cubicBezTo>
                    <a:pt x="252" y="259"/>
                    <a:pt x="242" y="281"/>
                    <a:pt x="226" y="297"/>
                  </a:cubicBezTo>
                  <a:cubicBezTo>
                    <a:pt x="210" y="313"/>
                    <a:pt x="188" y="323"/>
                    <a:pt x="163" y="323"/>
                  </a:cubicBezTo>
                  <a:cubicBezTo>
                    <a:pt x="150" y="323"/>
                    <a:pt x="136" y="320"/>
                    <a:pt x="125" y="314"/>
                  </a:cubicBezTo>
                  <a:cubicBezTo>
                    <a:pt x="51" y="388"/>
                    <a:pt x="51" y="388"/>
                    <a:pt x="51" y="388"/>
                  </a:cubicBezTo>
                  <a:close/>
                  <a:moveTo>
                    <a:pt x="190" y="208"/>
                  </a:moveTo>
                  <a:cubicBezTo>
                    <a:pt x="183" y="201"/>
                    <a:pt x="174" y="197"/>
                    <a:pt x="163" y="197"/>
                  </a:cubicBezTo>
                  <a:cubicBezTo>
                    <a:pt x="153" y="197"/>
                    <a:pt x="144" y="201"/>
                    <a:pt x="137" y="208"/>
                  </a:cubicBezTo>
                  <a:cubicBezTo>
                    <a:pt x="130" y="215"/>
                    <a:pt x="126" y="224"/>
                    <a:pt x="126" y="235"/>
                  </a:cubicBezTo>
                  <a:cubicBezTo>
                    <a:pt x="126" y="245"/>
                    <a:pt x="130" y="254"/>
                    <a:pt x="137" y="261"/>
                  </a:cubicBezTo>
                  <a:cubicBezTo>
                    <a:pt x="144" y="268"/>
                    <a:pt x="153" y="272"/>
                    <a:pt x="163" y="272"/>
                  </a:cubicBezTo>
                  <a:cubicBezTo>
                    <a:pt x="174" y="272"/>
                    <a:pt x="183" y="268"/>
                    <a:pt x="190" y="261"/>
                  </a:cubicBezTo>
                  <a:cubicBezTo>
                    <a:pt x="197" y="254"/>
                    <a:pt x="201" y="245"/>
                    <a:pt x="201" y="235"/>
                  </a:cubicBezTo>
                  <a:cubicBezTo>
                    <a:pt x="201" y="224"/>
                    <a:pt x="197" y="215"/>
                    <a:pt x="190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4977982" y="5477366"/>
            <a:ext cx="337839" cy="449439"/>
            <a:chOff x="7976594" y="2279040"/>
            <a:chExt cx="528116" cy="702571"/>
          </a:xfrm>
          <a:solidFill>
            <a:srgbClr val="E45C5B"/>
          </a:solidFill>
        </p:grpSpPr>
        <p:sp>
          <p:nvSpPr>
            <p:cNvPr id="46" name="Freeform 23"/>
            <p:cNvSpPr>
              <a:spLocks noEditPoints="1"/>
            </p:cNvSpPr>
            <p:nvPr/>
          </p:nvSpPr>
          <p:spPr bwMode="auto">
            <a:xfrm>
              <a:off x="7976594" y="2279040"/>
              <a:ext cx="519705" cy="702571"/>
            </a:xfrm>
            <a:custGeom>
              <a:avLst/>
              <a:gdLst>
                <a:gd name="T0" fmla="*/ 592 w 601"/>
                <a:gd name="T1" fmla="*/ 600 h 813"/>
                <a:gd name="T2" fmla="*/ 374 w 601"/>
                <a:gd name="T3" fmla="*/ 589 h 813"/>
                <a:gd name="T4" fmla="*/ 374 w 601"/>
                <a:gd name="T5" fmla="*/ 423 h 813"/>
                <a:gd name="T6" fmla="*/ 601 w 601"/>
                <a:gd name="T7" fmla="*/ 435 h 813"/>
                <a:gd name="T8" fmla="*/ 533 w 601"/>
                <a:gd name="T9" fmla="*/ 514 h 813"/>
                <a:gd name="T10" fmla="*/ 592 w 601"/>
                <a:gd name="T11" fmla="*/ 600 h 813"/>
                <a:gd name="T12" fmla="*/ 253 w 601"/>
                <a:gd name="T13" fmla="*/ 44 h 813"/>
                <a:gd name="T14" fmla="*/ 298 w 601"/>
                <a:gd name="T15" fmla="*/ 0 h 813"/>
                <a:gd name="T16" fmla="*/ 342 w 601"/>
                <a:gd name="T17" fmla="*/ 44 h 813"/>
                <a:gd name="T18" fmla="*/ 342 w 601"/>
                <a:gd name="T19" fmla="*/ 103 h 813"/>
                <a:gd name="T20" fmla="*/ 253 w 601"/>
                <a:gd name="T21" fmla="*/ 108 h 813"/>
                <a:gd name="T22" fmla="*/ 253 w 601"/>
                <a:gd name="T23" fmla="*/ 44 h 813"/>
                <a:gd name="T24" fmla="*/ 342 w 601"/>
                <a:gd name="T25" fmla="*/ 332 h 813"/>
                <a:gd name="T26" fmla="*/ 342 w 601"/>
                <a:gd name="T27" fmla="*/ 737 h 813"/>
                <a:gd name="T28" fmla="*/ 355 w 601"/>
                <a:gd name="T29" fmla="*/ 750 h 813"/>
                <a:gd name="T30" fmla="*/ 380 w 601"/>
                <a:gd name="T31" fmla="*/ 750 h 813"/>
                <a:gd name="T32" fmla="*/ 415 w 601"/>
                <a:gd name="T33" fmla="*/ 786 h 813"/>
                <a:gd name="T34" fmla="*/ 415 w 601"/>
                <a:gd name="T35" fmla="*/ 813 h 813"/>
                <a:gd name="T36" fmla="*/ 180 w 601"/>
                <a:gd name="T37" fmla="*/ 813 h 813"/>
                <a:gd name="T38" fmla="*/ 180 w 601"/>
                <a:gd name="T39" fmla="*/ 786 h 813"/>
                <a:gd name="T40" fmla="*/ 216 w 601"/>
                <a:gd name="T41" fmla="*/ 750 h 813"/>
                <a:gd name="T42" fmla="*/ 240 w 601"/>
                <a:gd name="T43" fmla="*/ 750 h 813"/>
                <a:gd name="T44" fmla="*/ 253 w 601"/>
                <a:gd name="T45" fmla="*/ 737 h 813"/>
                <a:gd name="T46" fmla="*/ 253 w 601"/>
                <a:gd name="T47" fmla="*/ 337 h 813"/>
                <a:gd name="T48" fmla="*/ 342 w 601"/>
                <a:gd name="T49" fmla="*/ 332 h 813"/>
                <a:gd name="T50" fmla="*/ 221 w 601"/>
                <a:gd name="T51" fmla="*/ 581 h 813"/>
                <a:gd name="T52" fmla="*/ 59 w 601"/>
                <a:gd name="T53" fmla="*/ 572 h 813"/>
                <a:gd name="T54" fmla="*/ 0 w 601"/>
                <a:gd name="T55" fmla="*/ 486 h 813"/>
                <a:gd name="T56" fmla="*/ 68 w 601"/>
                <a:gd name="T57" fmla="*/ 407 h 813"/>
                <a:gd name="T58" fmla="*/ 221 w 601"/>
                <a:gd name="T59" fmla="*/ 415 h 813"/>
                <a:gd name="T60" fmla="*/ 221 w 601"/>
                <a:gd name="T61" fmla="*/ 581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01" h="813">
                  <a:moveTo>
                    <a:pt x="592" y="600"/>
                  </a:moveTo>
                  <a:cubicBezTo>
                    <a:pt x="374" y="589"/>
                    <a:pt x="374" y="589"/>
                    <a:pt x="374" y="589"/>
                  </a:cubicBezTo>
                  <a:cubicBezTo>
                    <a:pt x="374" y="423"/>
                    <a:pt x="374" y="423"/>
                    <a:pt x="374" y="423"/>
                  </a:cubicBezTo>
                  <a:cubicBezTo>
                    <a:pt x="601" y="435"/>
                    <a:pt x="601" y="435"/>
                    <a:pt x="601" y="435"/>
                  </a:cubicBezTo>
                  <a:cubicBezTo>
                    <a:pt x="533" y="514"/>
                    <a:pt x="533" y="514"/>
                    <a:pt x="533" y="514"/>
                  </a:cubicBezTo>
                  <a:cubicBezTo>
                    <a:pt x="592" y="600"/>
                    <a:pt x="592" y="600"/>
                    <a:pt x="592" y="600"/>
                  </a:cubicBezTo>
                  <a:close/>
                  <a:moveTo>
                    <a:pt x="253" y="44"/>
                  </a:moveTo>
                  <a:cubicBezTo>
                    <a:pt x="253" y="20"/>
                    <a:pt x="273" y="0"/>
                    <a:pt x="298" y="0"/>
                  </a:cubicBezTo>
                  <a:cubicBezTo>
                    <a:pt x="322" y="0"/>
                    <a:pt x="342" y="20"/>
                    <a:pt x="342" y="44"/>
                  </a:cubicBezTo>
                  <a:cubicBezTo>
                    <a:pt x="342" y="103"/>
                    <a:pt x="342" y="103"/>
                    <a:pt x="342" y="103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3" y="44"/>
                    <a:pt x="253" y="44"/>
                    <a:pt x="253" y="44"/>
                  </a:cubicBezTo>
                  <a:close/>
                  <a:moveTo>
                    <a:pt x="342" y="332"/>
                  </a:moveTo>
                  <a:cubicBezTo>
                    <a:pt x="342" y="737"/>
                    <a:pt x="342" y="737"/>
                    <a:pt x="342" y="737"/>
                  </a:cubicBezTo>
                  <a:cubicBezTo>
                    <a:pt x="342" y="744"/>
                    <a:pt x="348" y="750"/>
                    <a:pt x="355" y="750"/>
                  </a:cubicBezTo>
                  <a:cubicBezTo>
                    <a:pt x="380" y="750"/>
                    <a:pt x="380" y="750"/>
                    <a:pt x="380" y="750"/>
                  </a:cubicBezTo>
                  <a:cubicBezTo>
                    <a:pt x="399" y="750"/>
                    <a:pt x="415" y="766"/>
                    <a:pt x="415" y="786"/>
                  </a:cubicBezTo>
                  <a:cubicBezTo>
                    <a:pt x="415" y="813"/>
                    <a:pt x="415" y="813"/>
                    <a:pt x="415" y="813"/>
                  </a:cubicBezTo>
                  <a:cubicBezTo>
                    <a:pt x="180" y="813"/>
                    <a:pt x="180" y="813"/>
                    <a:pt x="180" y="813"/>
                  </a:cubicBezTo>
                  <a:cubicBezTo>
                    <a:pt x="180" y="786"/>
                    <a:pt x="180" y="786"/>
                    <a:pt x="180" y="786"/>
                  </a:cubicBezTo>
                  <a:cubicBezTo>
                    <a:pt x="180" y="766"/>
                    <a:pt x="196" y="750"/>
                    <a:pt x="216" y="750"/>
                  </a:cubicBezTo>
                  <a:cubicBezTo>
                    <a:pt x="240" y="750"/>
                    <a:pt x="240" y="750"/>
                    <a:pt x="240" y="750"/>
                  </a:cubicBezTo>
                  <a:cubicBezTo>
                    <a:pt x="247" y="750"/>
                    <a:pt x="253" y="744"/>
                    <a:pt x="253" y="737"/>
                  </a:cubicBezTo>
                  <a:cubicBezTo>
                    <a:pt x="253" y="337"/>
                    <a:pt x="253" y="337"/>
                    <a:pt x="253" y="337"/>
                  </a:cubicBezTo>
                  <a:cubicBezTo>
                    <a:pt x="342" y="332"/>
                    <a:pt x="342" y="332"/>
                    <a:pt x="342" y="332"/>
                  </a:cubicBezTo>
                  <a:close/>
                  <a:moveTo>
                    <a:pt x="221" y="581"/>
                  </a:moveTo>
                  <a:cubicBezTo>
                    <a:pt x="59" y="572"/>
                    <a:pt x="59" y="572"/>
                    <a:pt x="59" y="572"/>
                  </a:cubicBezTo>
                  <a:cubicBezTo>
                    <a:pt x="0" y="486"/>
                    <a:pt x="0" y="486"/>
                    <a:pt x="0" y="486"/>
                  </a:cubicBezTo>
                  <a:cubicBezTo>
                    <a:pt x="68" y="407"/>
                    <a:pt x="68" y="407"/>
                    <a:pt x="68" y="407"/>
                  </a:cubicBezTo>
                  <a:cubicBezTo>
                    <a:pt x="221" y="415"/>
                    <a:pt x="221" y="415"/>
                    <a:pt x="221" y="415"/>
                  </a:cubicBezTo>
                  <a:cubicBezTo>
                    <a:pt x="221" y="581"/>
                    <a:pt x="221" y="581"/>
                    <a:pt x="221" y="5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7" name="Freeform 24"/>
            <p:cNvSpPr>
              <a:spLocks/>
            </p:cNvSpPr>
            <p:nvPr/>
          </p:nvSpPr>
          <p:spPr bwMode="auto">
            <a:xfrm>
              <a:off x="7985371" y="2386200"/>
              <a:ext cx="519339" cy="166774"/>
            </a:xfrm>
            <a:custGeom>
              <a:avLst/>
              <a:gdLst>
                <a:gd name="T0" fmla="*/ 0 w 1420"/>
                <a:gd name="T1" fmla="*/ 66 h 456"/>
                <a:gd name="T2" fmla="*/ 631 w 1420"/>
                <a:gd name="T3" fmla="*/ 33 h 456"/>
                <a:gd name="T4" fmla="*/ 1259 w 1420"/>
                <a:gd name="T5" fmla="*/ 0 h 456"/>
                <a:gd name="T6" fmla="*/ 1420 w 1420"/>
                <a:gd name="T7" fmla="*/ 189 h 456"/>
                <a:gd name="T8" fmla="*/ 1281 w 1420"/>
                <a:gd name="T9" fmla="*/ 390 h 456"/>
                <a:gd name="T10" fmla="*/ 650 w 1420"/>
                <a:gd name="T11" fmla="*/ 423 h 456"/>
                <a:gd name="T12" fmla="*/ 21 w 1420"/>
                <a:gd name="T13" fmla="*/ 456 h 456"/>
                <a:gd name="T14" fmla="*/ 160 w 1420"/>
                <a:gd name="T15" fmla="*/ 253 h 456"/>
                <a:gd name="T16" fmla="*/ 0 w 1420"/>
                <a:gd name="T17" fmla="*/ 66 h 456"/>
                <a:gd name="T18" fmla="*/ 0 w 1420"/>
                <a:gd name="T19" fmla="*/ 66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0" h="456">
                  <a:moveTo>
                    <a:pt x="0" y="66"/>
                  </a:moveTo>
                  <a:lnTo>
                    <a:pt x="631" y="33"/>
                  </a:lnTo>
                  <a:lnTo>
                    <a:pt x="1259" y="0"/>
                  </a:lnTo>
                  <a:lnTo>
                    <a:pt x="1420" y="189"/>
                  </a:lnTo>
                  <a:lnTo>
                    <a:pt x="1281" y="390"/>
                  </a:lnTo>
                  <a:lnTo>
                    <a:pt x="650" y="423"/>
                  </a:lnTo>
                  <a:lnTo>
                    <a:pt x="21" y="456"/>
                  </a:lnTo>
                  <a:lnTo>
                    <a:pt x="160" y="253"/>
                  </a:lnTo>
                  <a:lnTo>
                    <a:pt x="0" y="66"/>
                  </a:lnTo>
                  <a:lnTo>
                    <a:pt x="0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55" name="矩形 54">
            <a:extLst>
              <a:ext uri="{FF2B5EF4-FFF2-40B4-BE49-F238E27FC236}">
                <a16:creationId xmlns:a16="http://schemas.microsoft.com/office/drawing/2014/main" id="{B7E2D2A0-DE52-45BF-B42E-CFE3B61192CA}"/>
              </a:ext>
            </a:extLst>
          </p:cNvPr>
          <p:cNvSpPr/>
          <p:nvPr/>
        </p:nvSpPr>
        <p:spPr>
          <a:xfrm>
            <a:off x="1683658" y="1209525"/>
            <a:ext cx="4508201" cy="30701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7" dirty="0">
              <a:solidFill>
                <a:schemeClr val="bg1">
                  <a:lumMod val="8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56B7FA6-9A1F-4F5F-AC68-35A8774310FA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12B49E86-00E2-43EC-87A2-03B015BD9EB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8CC1A39D-F5B4-4801-9B60-02D7A95B828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9" name="Freeform 5">
              <a:extLst>
                <a:ext uri="{FF2B5EF4-FFF2-40B4-BE49-F238E27FC236}">
                  <a16:creationId xmlns:a16="http://schemas.microsoft.com/office/drawing/2014/main" id="{65AB1ACD-2FE4-40C6-929B-7E20428F4A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AF73026B-4DB9-4BA7-A8DF-97C4C82CFC2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E80C3DC7-8163-4272-93D6-87DBF6C1527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8C2AFD97-1EBA-49AC-B972-AD4F595B600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Freeform 5">
              <a:extLst>
                <a:ext uri="{FF2B5EF4-FFF2-40B4-BE49-F238E27FC236}">
                  <a16:creationId xmlns:a16="http://schemas.microsoft.com/office/drawing/2014/main" id="{0805D36C-B036-47F3-BEFC-5DC3EA0275A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7EA40DBA-79A5-4E3F-B7A3-AAEA560EB3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655C58FF-5769-4B7A-B1B7-147248AFB4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6" name="Freeform 5">
              <a:extLst>
                <a:ext uri="{FF2B5EF4-FFF2-40B4-BE49-F238E27FC236}">
                  <a16:creationId xmlns:a16="http://schemas.microsoft.com/office/drawing/2014/main" id="{155AA5F4-D75C-457A-877B-1428FE196DD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69F008DA-BF50-4E04-9441-DEF4C18B28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8041" y="1820549"/>
            <a:ext cx="3066900" cy="2100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33854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450" decel="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450" decel="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8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49" presetID="2" presetClass="entr" presetSubtype="4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54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59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63" presetID="2" presetClass="entr" presetSubtype="4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200"/>
                                </p:stCondLst>
                                <p:childTnLst>
                                  <p:par>
                                    <p:cTn id="6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4" dur="500" tmFilter="0, 0; .2, .5; .8, .5; 1, 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5" dur="250" autoRev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6" fill="hold">
                          <p:stCondLst>
                            <p:cond delay="indefinite"/>
                          </p:stCondLst>
                          <p:childTnLst>
                            <p:par>
                              <p:cTn id="7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8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450" decel="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5" presetID="16" presetClass="entr" presetSubtype="37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5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6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7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8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9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40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2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450" decel="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49" presetID="16" presetClass="entr" presetSubtype="37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8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57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62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5700"/>
                                </p:stCondLst>
                                <p:childTnLst>
                                  <p:par>
                                    <p:cTn id="67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8" dur="500" tmFilter="0, 0; .2, .5; .8, .5; 1, 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9" dur="250" autoRev="1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6200"/>
                                </p:stCondLst>
                                <p:childTnLst>
                                  <p:par>
                                    <p:cTn id="71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3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75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80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7600"/>
                                </p:stCondLst>
                                <p:childTnLst>
                                  <p:par>
                                    <p:cTn id="8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6" dur="500" tmFilter="0, 0; .2, .5; .8, .5; 1, 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7" dur="250" autoRev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8100"/>
                                </p:stCondLst>
                                <p:childTnLst>
                                  <p:par>
                                    <p:cTn id="89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1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8600"/>
                                </p:stCondLst>
                                <p:childTnLst>
                                  <p:par>
                                    <p:cTn id="93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9100"/>
                                </p:stCondLst>
                                <p:childTnLst>
                                  <p:par>
                                    <p:cTn id="9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9400"/>
                                </p:stCondLst>
                                <p:childTnLst>
                                  <p:par>
                                    <p:cTn id="10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4" dur="500" tmFilter="0, 0; .2, .5; .8, .5; 1, 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05" dur="250" autoRev="1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9900"/>
                                </p:stCondLst>
                                <p:childTnLst>
                                  <p:par>
                                    <p:cTn id="10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0" fill="hold">
                          <p:stCondLst>
                            <p:cond delay="indefinite"/>
                          </p:stCondLst>
                          <p:childTnLst>
                            <p:par>
                              <p:cTn id="1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2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4" grpId="0" animBg="1"/>
          <p:bldP spid="28" grpId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367044" y="2802398"/>
            <a:ext cx="1634584" cy="2045196"/>
            <a:chOff x="3295850" y="1895995"/>
            <a:chExt cx="3725149" cy="4660916"/>
          </a:xfrm>
        </p:grpSpPr>
        <p:sp>
          <p:nvSpPr>
            <p:cNvPr id="11" name="圆角矩形 10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60000">
              <a:off x="3384391" y="2878566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323576" y="821101"/>
            <a:ext cx="1634584" cy="2045196"/>
            <a:chOff x="3295850" y="1895995"/>
            <a:chExt cx="3725149" cy="4660916"/>
          </a:xfrm>
        </p:grpSpPr>
        <p:sp>
          <p:nvSpPr>
            <p:cNvPr id="16" name="圆角矩形 15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9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20" name="Freeform 5"/>
          <p:cNvSpPr>
            <a:spLocks/>
          </p:cNvSpPr>
          <p:nvPr/>
        </p:nvSpPr>
        <p:spPr bwMode="auto">
          <a:xfrm rot="5400000">
            <a:off x="285159" y="5381496"/>
            <a:ext cx="1003711" cy="889580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8000"/>
                </a:schemeClr>
              </a:gs>
              <a:gs pos="0">
                <a:schemeClr val="bg1">
                  <a:lumMod val="81000"/>
                </a:schemeClr>
              </a:gs>
            </a:gsLst>
            <a:lin ang="18900000" scaled="0"/>
            <a:tileRect/>
          </a:grad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351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70988" y="5224340"/>
            <a:ext cx="4401064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 capteur à ultrasons émet à intervalles réguliers de courtes impulsions sonores à haute fréquence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 rot="5400000">
            <a:off x="5149354" y="5403355"/>
            <a:ext cx="1003711" cy="889580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8000"/>
                </a:schemeClr>
              </a:gs>
              <a:gs pos="0">
                <a:schemeClr val="bg1">
                  <a:lumMod val="81000"/>
                </a:schemeClr>
              </a:gs>
            </a:gsLst>
            <a:lin ang="18900000" scaled="0"/>
            <a:tileRect/>
          </a:grad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351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886470" y="5086691"/>
            <a:ext cx="6239956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Ces impulsions se propagent dans l’air à la vitesse du son. Lorsqu’elles rencontrent un objet, elles se réfléchissent et reviennent sous forme d’écho au capteur.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527119" y="2894002"/>
            <a:ext cx="4055199" cy="1294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telle qu'une tension électrique, une hauteur de mercure, une intensité ou la déviation d'une aiguille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36" name="Picture 13" descr="camera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696175" y="1251143"/>
            <a:ext cx="482047" cy="482047"/>
          </a:xfrm>
          <a:prstGeom prst="rect">
            <a:avLst/>
          </a:prstGeom>
        </p:spPr>
      </p:pic>
      <p:pic>
        <p:nvPicPr>
          <p:cNvPr id="37" name="Picture 14" descr="cinema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12725" y="3305148"/>
            <a:ext cx="448945" cy="44894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7423633" y="766481"/>
            <a:ext cx="3906765" cy="17100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 capteur est un dispositif transformant l'état d'une grandeur physique observée en une grandeur utilisable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1417280" y="4648843"/>
            <a:ext cx="9405257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41"/>
          <p:cNvGrpSpPr/>
          <p:nvPr/>
        </p:nvGrpSpPr>
        <p:grpSpPr>
          <a:xfrm>
            <a:off x="596034" y="5686694"/>
            <a:ext cx="381959" cy="362824"/>
            <a:chOff x="5099014" y="3772690"/>
            <a:chExt cx="591389" cy="561764"/>
          </a:xfrm>
          <a:solidFill>
            <a:srgbClr val="02B3C1"/>
          </a:solidFill>
        </p:grpSpPr>
        <p:sp>
          <p:nvSpPr>
            <p:cNvPr id="43" name="Freeform 14"/>
            <p:cNvSpPr>
              <a:spLocks/>
            </p:cNvSpPr>
            <p:nvPr/>
          </p:nvSpPr>
          <p:spPr bwMode="auto">
            <a:xfrm>
              <a:off x="5099014" y="3772690"/>
              <a:ext cx="591389" cy="561764"/>
            </a:xfrm>
            <a:custGeom>
              <a:avLst/>
              <a:gdLst>
                <a:gd name="T0" fmla="*/ 359 w 684"/>
                <a:gd name="T1" fmla="*/ 57 h 650"/>
                <a:gd name="T2" fmla="*/ 331 w 684"/>
                <a:gd name="T3" fmla="*/ 28 h 650"/>
                <a:gd name="T4" fmla="*/ 360 w 684"/>
                <a:gd name="T5" fmla="*/ 0 h 650"/>
                <a:gd name="T6" fmla="*/ 360 w 684"/>
                <a:gd name="T7" fmla="*/ 0 h 650"/>
                <a:gd name="T8" fmla="*/ 360 w 684"/>
                <a:gd name="T9" fmla="*/ 0 h 650"/>
                <a:gd name="T10" fmla="*/ 360 w 684"/>
                <a:gd name="T11" fmla="*/ 0 h 650"/>
                <a:gd name="T12" fmla="*/ 361 w 684"/>
                <a:gd name="T13" fmla="*/ 0 h 650"/>
                <a:gd name="T14" fmla="*/ 361 w 684"/>
                <a:gd name="T15" fmla="*/ 0 h 650"/>
                <a:gd name="T16" fmla="*/ 589 w 684"/>
                <a:gd name="T17" fmla="*/ 95 h 650"/>
                <a:gd name="T18" fmla="*/ 684 w 684"/>
                <a:gd name="T19" fmla="*/ 325 h 650"/>
                <a:gd name="T20" fmla="*/ 589 w 684"/>
                <a:gd name="T21" fmla="*/ 554 h 650"/>
                <a:gd name="T22" fmla="*/ 359 w 684"/>
                <a:gd name="T23" fmla="*/ 650 h 650"/>
                <a:gd name="T24" fmla="*/ 130 w 684"/>
                <a:gd name="T25" fmla="*/ 554 h 650"/>
                <a:gd name="T26" fmla="*/ 34 w 684"/>
                <a:gd name="T27" fmla="*/ 325 h 650"/>
                <a:gd name="T28" fmla="*/ 43 w 684"/>
                <a:gd name="T29" fmla="*/ 253 h 650"/>
                <a:gd name="T30" fmla="*/ 56 w 684"/>
                <a:gd name="T31" fmla="*/ 210 h 650"/>
                <a:gd name="T32" fmla="*/ 15 w 684"/>
                <a:gd name="T33" fmla="*/ 193 h 650"/>
                <a:gd name="T34" fmla="*/ 5 w 684"/>
                <a:gd name="T35" fmla="*/ 187 h 650"/>
                <a:gd name="T36" fmla="*/ 1 w 684"/>
                <a:gd name="T37" fmla="*/ 176 h 650"/>
                <a:gd name="T38" fmla="*/ 2 w 684"/>
                <a:gd name="T39" fmla="*/ 165 h 650"/>
                <a:gd name="T40" fmla="*/ 9 w 684"/>
                <a:gd name="T41" fmla="*/ 155 h 650"/>
                <a:gd name="T42" fmla="*/ 124 w 684"/>
                <a:gd name="T43" fmla="*/ 66 h 650"/>
                <a:gd name="T44" fmla="*/ 134 w 684"/>
                <a:gd name="T45" fmla="*/ 61 h 650"/>
                <a:gd name="T46" fmla="*/ 146 w 684"/>
                <a:gd name="T47" fmla="*/ 63 h 650"/>
                <a:gd name="T48" fmla="*/ 155 w 684"/>
                <a:gd name="T49" fmla="*/ 70 h 650"/>
                <a:gd name="T50" fmla="*/ 159 w 684"/>
                <a:gd name="T51" fmla="*/ 80 h 650"/>
                <a:gd name="T52" fmla="*/ 180 w 684"/>
                <a:gd name="T53" fmla="*/ 224 h 650"/>
                <a:gd name="T54" fmla="*/ 178 w 684"/>
                <a:gd name="T55" fmla="*/ 236 h 650"/>
                <a:gd name="T56" fmla="*/ 171 w 684"/>
                <a:gd name="T57" fmla="*/ 245 h 650"/>
                <a:gd name="T58" fmla="*/ 161 w 684"/>
                <a:gd name="T59" fmla="*/ 249 h 650"/>
                <a:gd name="T60" fmla="*/ 149 w 684"/>
                <a:gd name="T61" fmla="*/ 248 h 650"/>
                <a:gd name="T62" fmla="*/ 108 w 684"/>
                <a:gd name="T63" fmla="*/ 231 h 650"/>
                <a:gd name="T64" fmla="*/ 98 w 684"/>
                <a:gd name="T65" fmla="*/ 266 h 650"/>
                <a:gd name="T66" fmla="*/ 92 w 684"/>
                <a:gd name="T67" fmla="*/ 325 h 650"/>
                <a:gd name="T68" fmla="*/ 170 w 684"/>
                <a:gd name="T69" fmla="*/ 514 h 650"/>
                <a:gd name="T70" fmla="*/ 359 w 684"/>
                <a:gd name="T71" fmla="*/ 592 h 650"/>
                <a:gd name="T72" fmla="*/ 549 w 684"/>
                <a:gd name="T73" fmla="*/ 514 h 650"/>
                <a:gd name="T74" fmla="*/ 627 w 684"/>
                <a:gd name="T75" fmla="*/ 325 h 650"/>
                <a:gd name="T76" fmla="*/ 549 w 684"/>
                <a:gd name="T77" fmla="*/ 136 h 650"/>
                <a:gd name="T78" fmla="*/ 360 w 684"/>
                <a:gd name="T79" fmla="*/ 57 h 650"/>
                <a:gd name="T80" fmla="*/ 360 w 684"/>
                <a:gd name="T81" fmla="*/ 57 h 650"/>
                <a:gd name="T82" fmla="*/ 360 w 684"/>
                <a:gd name="T83" fmla="*/ 57 h 650"/>
                <a:gd name="T84" fmla="*/ 360 w 684"/>
                <a:gd name="T85" fmla="*/ 57 h 650"/>
                <a:gd name="T86" fmla="*/ 359 w 684"/>
                <a:gd name="T87" fmla="*/ 57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84" h="650">
                  <a:moveTo>
                    <a:pt x="359" y="57"/>
                  </a:moveTo>
                  <a:cubicBezTo>
                    <a:pt x="343" y="57"/>
                    <a:pt x="331" y="44"/>
                    <a:pt x="331" y="28"/>
                  </a:cubicBezTo>
                  <a:cubicBezTo>
                    <a:pt x="331" y="13"/>
                    <a:pt x="344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450" y="0"/>
                    <a:pt x="531" y="37"/>
                    <a:pt x="589" y="95"/>
                  </a:cubicBezTo>
                  <a:cubicBezTo>
                    <a:pt x="648" y="154"/>
                    <a:pt x="684" y="235"/>
                    <a:pt x="684" y="325"/>
                  </a:cubicBezTo>
                  <a:cubicBezTo>
                    <a:pt x="684" y="414"/>
                    <a:pt x="648" y="496"/>
                    <a:pt x="589" y="554"/>
                  </a:cubicBezTo>
                  <a:cubicBezTo>
                    <a:pt x="530" y="613"/>
                    <a:pt x="449" y="650"/>
                    <a:pt x="359" y="650"/>
                  </a:cubicBezTo>
                  <a:cubicBezTo>
                    <a:pt x="270" y="650"/>
                    <a:pt x="188" y="613"/>
                    <a:pt x="130" y="554"/>
                  </a:cubicBezTo>
                  <a:cubicBezTo>
                    <a:pt x="71" y="496"/>
                    <a:pt x="34" y="414"/>
                    <a:pt x="34" y="325"/>
                  </a:cubicBezTo>
                  <a:cubicBezTo>
                    <a:pt x="34" y="301"/>
                    <a:pt x="37" y="277"/>
                    <a:pt x="43" y="253"/>
                  </a:cubicBezTo>
                  <a:cubicBezTo>
                    <a:pt x="46" y="238"/>
                    <a:pt x="50" y="224"/>
                    <a:pt x="56" y="210"/>
                  </a:cubicBezTo>
                  <a:cubicBezTo>
                    <a:pt x="15" y="193"/>
                    <a:pt x="15" y="193"/>
                    <a:pt x="15" y="193"/>
                  </a:cubicBezTo>
                  <a:cubicBezTo>
                    <a:pt x="11" y="192"/>
                    <a:pt x="8" y="190"/>
                    <a:pt x="5" y="187"/>
                  </a:cubicBezTo>
                  <a:cubicBezTo>
                    <a:pt x="3" y="183"/>
                    <a:pt x="1" y="180"/>
                    <a:pt x="1" y="176"/>
                  </a:cubicBezTo>
                  <a:cubicBezTo>
                    <a:pt x="0" y="172"/>
                    <a:pt x="1" y="168"/>
                    <a:pt x="2" y="165"/>
                  </a:cubicBezTo>
                  <a:cubicBezTo>
                    <a:pt x="4" y="161"/>
                    <a:pt x="6" y="158"/>
                    <a:pt x="9" y="155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7" y="63"/>
                    <a:pt x="131" y="62"/>
                    <a:pt x="134" y="61"/>
                  </a:cubicBezTo>
                  <a:cubicBezTo>
                    <a:pt x="138" y="61"/>
                    <a:pt x="142" y="61"/>
                    <a:pt x="146" y="63"/>
                  </a:cubicBezTo>
                  <a:cubicBezTo>
                    <a:pt x="149" y="64"/>
                    <a:pt x="153" y="67"/>
                    <a:pt x="155" y="70"/>
                  </a:cubicBezTo>
                  <a:cubicBezTo>
                    <a:pt x="157" y="73"/>
                    <a:pt x="159" y="76"/>
                    <a:pt x="159" y="80"/>
                  </a:cubicBezTo>
                  <a:cubicBezTo>
                    <a:pt x="180" y="224"/>
                    <a:pt x="180" y="224"/>
                    <a:pt x="180" y="224"/>
                  </a:cubicBezTo>
                  <a:cubicBezTo>
                    <a:pt x="180" y="228"/>
                    <a:pt x="180" y="232"/>
                    <a:pt x="178" y="236"/>
                  </a:cubicBezTo>
                  <a:cubicBezTo>
                    <a:pt x="177" y="239"/>
                    <a:pt x="175" y="242"/>
                    <a:pt x="171" y="245"/>
                  </a:cubicBezTo>
                  <a:cubicBezTo>
                    <a:pt x="168" y="247"/>
                    <a:pt x="165" y="249"/>
                    <a:pt x="161" y="249"/>
                  </a:cubicBezTo>
                  <a:cubicBezTo>
                    <a:pt x="157" y="250"/>
                    <a:pt x="153" y="249"/>
                    <a:pt x="149" y="248"/>
                  </a:cubicBezTo>
                  <a:cubicBezTo>
                    <a:pt x="108" y="231"/>
                    <a:pt x="108" y="231"/>
                    <a:pt x="108" y="231"/>
                  </a:cubicBezTo>
                  <a:cubicBezTo>
                    <a:pt x="104" y="243"/>
                    <a:pt x="101" y="254"/>
                    <a:pt x="98" y="266"/>
                  </a:cubicBezTo>
                  <a:cubicBezTo>
                    <a:pt x="94" y="285"/>
                    <a:pt x="92" y="305"/>
                    <a:pt x="92" y="325"/>
                  </a:cubicBezTo>
                  <a:cubicBezTo>
                    <a:pt x="92" y="399"/>
                    <a:pt x="122" y="466"/>
                    <a:pt x="170" y="514"/>
                  </a:cubicBezTo>
                  <a:cubicBezTo>
                    <a:pt x="219" y="562"/>
                    <a:pt x="285" y="592"/>
                    <a:pt x="359" y="592"/>
                  </a:cubicBezTo>
                  <a:cubicBezTo>
                    <a:pt x="433" y="592"/>
                    <a:pt x="500" y="562"/>
                    <a:pt x="549" y="514"/>
                  </a:cubicBezTo>
                  <a:cubicBezTo>
                    <a:pt x="597" y="466"/>
                    <a:pt x="627" y="399"/>
                    <a:pt x="627" y="325"/>
                  </a:cubicBezTo>
                  <a:cubicBezTo>
                    <a:pt x="627" y="251"/>
                    <a:pt x="597" y="184"/>
                    <a:pt x="549" y="136"/>
                  </a:cubicBezTo>
                  <a:cubicBezTo>
                    <a:pt x="501" y="87"/>
                    <a:pt x="434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59" y="57"/>
                    <a:pt x="359" y="57"/>
                    <a:pt x="359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4" name="Freeform 15"/>
            <p:cNvSpPr>
              <a:spLocks noEditPoints="1"/>
            </p:cNvSpPr>
            <p:nvPr/>
          </p:nvSpPr>
          <p:spPr bwMode="auto">
            <a:xfrm>
              <a:off x="5268348" y="3850225"/>
              <a:ext cx="217976" cy="344885"/>
            </a:xfrm>
            <a:custGeom>
              <a:avLst/>
              <a:gdLst>
                <a:gd name="T0" fmla="*/ 51 w 252"/>
                <a:gd name="T1" fmla="*/ 388 h 399"/>
                <a:gd name="T2" fmla="*/ 11 w 252"/>
                <a:gd name="T3" fmla="*/ 388 h 399"/>
                <a:gd name="T4" fmla="*/ 11 w 252"/>
                <a:gd name="T5" fmla="*/ 347 h 399"/>
                <a:gd name="T6" fmla="*/ 84 w 252"/>
                <a:gd name="T7" fmla="*/ 274 h 399"/>
                <a:gd name="T8" fmla="*/ 75 w 252"/>
                <a:gd name="T9" fmla="*/ 235 h 399"/>
                <a:gd name="T10" fmla="*/ 101 w 252"/>
                <a:gd name="T11" fmla="*/ 172 h 399"/>
                <a:gd name="T12" fmla="*/ 144 w 252"/>
                <a:gd name="T13" fmla="*/ 149 h 399"/>
                <a:gd name="T14" fmla="*/ 144 w 252"/>
                <a:gd name="T15" fmla="*/ 19 h 399"/>
                <a:gd name="T16" fmla="*/ 163 w 252"/>
                <a:gd name="T17" fmla="*/ 0 h 399"/>
                <a:gd name="T18" fmla="*/ 183 w 252"/>
                <a:gd name="T19" fmla="*/ 19 h 399"/>
                <a:gd name="T20" fmla="*/ 183 w 252"/>
                <a:gd name="T21" fmla="*/ 149 h 399"/>
                <a:gd name="T22" fmla="*/ 226 w 252"/>
                <a:gd name="T23" fmla="*/ 172 h 399"/>
                <a:gd name="T24" fmla="*/ 252 w 252"/>
                <a:gd name="T25" fmla="*/ 235 h 399"/>
                <a:gd name="T26" fmla="*/ 226 w 252"/>
                <a:gd name="T27" fmla="*/ 297 h 399"/>
                <a:gd name="T28" fmla="*/ 163 w 252"/>
                <a:gd name="T29" fmla="*/ 323 h 399"/>
                <a:gd name="T30" fmla="*/ 125 w 252"/>
                <a:gd name="T31" fmla="*/ 314 h 399"/>
                <a:gd name="T32" fmla="*/ 51 w 252"/>
                <a:gd name="T33" fmla="*/ 388 h 399"/>
                <a:gd name="T34" fmla="*/ 190 w 252"/>
                <a:gd name="T35" fmla="*/ 208 h 399"/>
                <a:gd name="T36" fmla="*/ 163 w 252"/>
                <a:gd name="T37" fmla="*/ 197 h 399"/>
                <a:gd name="T38" fmla="*/ 137 w 252"/>
                <a:gd name="T39" fmla="*/ 208 h 399"/>
                <a:gd name="T40" fmla="*/ 126 w 252"/>
                <a:gd name="T41" fmla="*/ 235 h 399"/>
                <a:gd name="T42" fmla="*/ 137 w 252"/>
                <a:gd name="T43" fmla="*/ 261 h 399"/>
                <a:gd name="T44" fmla="*/ 163 w 252"/>
                <a:gd name="T45" fmla="*/ 272 h 399"/>
                <a:gd name="T46" fmla="*/ 190 w 252"/>
                <a:gd name="T47" fmla="*/ 261 h 399"/>
                <a:gd name="T48" fmla="*/ 201 w 252"/>
                <a:gd name="T49" fmla="*/ 235 h 399"/>
                <a:gd name="T50" fmla="*/ 190 w 252"/>
                <a:gd name="T51" fmla="*/ 208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2" h="399">
                  <a:moveTo>
                    <a:pt x="51" y="388"/>
                  </a:moveTo>
                  <a:cubicBezTo>
                    <a:pt x="40" y="399"/>
                    <a:pt x="22" y="399"/>
                    <a:pt x="11" y="388"/>
                  </a:cubicBezTo>
                  <a:cubicBezTo>
                    <a:pt x="0" y="377"/>
                    <a:pt x="0" y="359"/>
                    <a:pt x="11" y="347"/>
                  </a:cubicBezTo>
                  <a:cubicBezTo>
                    <a:pt x="84" y="274"/>
                    <a:pt x="84" y="274"/>
                    <a:pt x="84" y="274"/>
                  </a:cubicBezTo>
                  <a:cubicBezTo>
                    <a:pt x="78" y="262"/>
                    <a:pt x="75" y="249"/>
                    <a:pt x="75" y="235"/>
                  </a:cubicBezTo>
                  <a:cubicBezTo>
                    <a:pt x="75" y="210"/>
                    <a:pt x="85" y="188"/>
                    <a:pt x="101" y="172"/>
                  </a:cubicBezTo>
                  <a:cubicBezTo>
                    <a:pt x="113" y="161"/>
                    <a:pt x="128" y="152"/>
                    <a:pt x="144" y="149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4" y="8"/>
                    <a:pt x="153" y="0"/>
                    <a:pt x="163" y="0"/>
                  </a:cubicBezTo>
                  <a:cubicBezTo>
                    <a:pt x="174" y="0"/>
                    <a:pt x="183" y="8"/>
                    <a:pt x="183" y="19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99" y="152"/>
                    <a:pt x="214" y="161"/>
                    <a:pt x="226" y="172"/>
                  </a:cubicBezTo>
                  <a:cubicBezTo>
                    <a:pt x="242" y="188"/>
                    <a:pt x="252" y="210"/>
                    <a:pt x="252" y="235"/>
                  </a:cubicBezTo>
                  <a:cubicBezTo>
                    <a:pt x="252" y="259"/>
                    <a:pt x="242" y="281"/>
                    <a:pt x="226" y="297"/>
                  </a:cubicBezTo>
                  <a:cubicBezTo>
                    <a:pt x="210" y="313"/>
                    <a:pt x="188" y="323"/>
                    <a:pt x="163" y="323"/>
                  </a:cubicBezTo>
                  <a:cubicBezTo>
                    <a:pt x="150" y="323"/>
                    <a:pt x="136" y="320"/>
                    <a:pt x="125" y="314"/>
                  </a:cubicBezTo>
                  <a:cubicBezTo>
                    <a:pt x="51" y="388"/>
                    <a:pt x="51" y="388"/>
                    <a:pt x="51" y="388"/>
                  </a:cubicBezTo>
                  <a:close/>
                  <a:moveTo>
                    <a:pt x="190" y="208"/>
                  </a:moveTo>
                  <a:cubicBezTo>
                    <a:pt x="183" y="201"/>
                    <a:pt x="174" y="197"/>
                    <a:pt x="163" y="197"/>
                  </a:cubicBezTo>
                  <a:cubicBezTo>
                    <a:pt x="153" y="197"/>
                    <a:pt x="144" y="201"/>
                    <a:pt x="137" y="208"/>
                  </a:cubicBezTo>
                  <a:cubicBezTo>
                    <a:pt x="130" y="215"/>
                    <a:pt x="126" y="224"/>
                    <a:pt x="126" y="235"/>
                  </a:cubicBezTo>
                  <a:cubicBezTo>
                    <a:pt x="126" y="245"/>
                    <a:pt x="130" y="254"/>
                    <a:pt x="137" y="261"/>
                  </a:cubicBezTo>
                  <a:cubicBezTo>
                    <a:pt x="144" y="268"/>
                    <a:pt x="153" y="272"/>
                    <a:pt x="163" y="272"/>
                  </a:cubicBezTo>
                  <a:cubicBezTo>
                    <a:pt x="174" y="272"/>
                    <a:pt x="183" y="268"/>
                    <a:pt x="190" y="261"/>
                  </a:cubicBezTo>
                  <a:cubicBezTo>
                    <a:pt x="197" y="254"/>
                    <a:pt x="201" y="245"/>
                    <a:pt x="201" y="235"/>
                  </a:cubicBezTo>
                  <a:cubicBezTo>
                    <a:pt x="201" y="224"/>
                    <a:pt x="197" y="215"/>
                    <a:pt x="190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427168" y="5648475"/>
            <a:ext cx="337839" cy="449439"/>
            <a:chOff x="7976594" y="2279040"/>
            <a:chExt cx="528116" cy="702571"/>
          </a:xfrm>
          <a:solidFill>
            <a:srgbClr val="E45C5B"/>
          </a:solidFill>
        </p:grpSpPr>
        <p:sp>
          <p:nvSpPr>
            <p:cNvPr id="46" name="Freeform 23"/>
            <p:cNvSpPr>
              <a:spLocks noEditPoints="1"/>
            </p:cNvSpPr>
            <p:nvPr/>
          </p:nvSpPr>
          <p:spPr bwMode="auto">
            <a:xfrm>
              <a:off x="7976594" y="2279040"/>
              <a:ext cx="519703" cy="702571"/>
            </a:xfrm>
            <a:custGeom>
              <a:avLst/>
              <a:gdLst>
                <a:gd name="T0" fmla="*/ 592 w 601"/>
                <a:gd name="T1" fmla="*/ 600 h 813"/>
                <a:gd name="T2" fmla="*/ 374 w 601"/>
                <a:gd name="T3" fmla="*/ 589 h 813"/>
                <a:gd name="T4" fmla="*/ 374 w 601"/>
                <a:gd name="T5" fmla="*/ 423 h 813"/>
                <a:gd name="T6" fmla="*/ 601 w 601"/>
                <a:gd name="T7" fmla="*/ 435 h 813"/>
                <a:gd name="T8" fmla="*/ 533 w 601"/>
                <a:gd name="T9" fmla="*/ 514 h 813"/>
                <a:gd name="T10" fmla="*/ 592 w 601"/>
                <a:gd name="T11" fmla="*/ 600 h 813"/>
                <a:gd name="T12" fmla="*/ 253 w 601"/>
                <a:gd name="T13" fmla="*/ 44 h 813"/>
                <a:gd name="T14" fmla="*/ 298 w 601"/>
                <a:gd name="T15" fmla="*/ 0 h 813"/>
                <a:gd name="T16" fmla="*/ 342 w 601"/>
                <a:gd name="T17" fmla="*/ 44 h 813"/>
                <a:gd name="T18" fmla="*/ 342 w 601"/>
                <a:gd name="T19" fmla="*/ 103 h 813"/>
                <a:gd name="T20" fmla="*/ 253 w 601"/>
                <a:gd name="T21" fmla="*/ 108 h 813"/>
                <a:gd name="T22" fmla="*/ 253 w 601"/>
                <a:gd name="T23" fmla="*/ 44 h 813"/>
                <a:gd name="T24" fmla="*/ 342 w 601"/>
                <a:gd name="T25" fmla="*/ 332 h 813"/>
                <a:gd name="T26" fmla="*/ 342 w 601"/>
                <a:gd name="T27" fmla="*/ 737 h 813"/>
                <a:gd name="T28" fmla="*/ 355 w 601"/>
                <a:gd name="T29" fmla="*/ 750 h 813"/>
                <a:gd name="T30" fmla="*/ 380 w 601"/>
                <a:gd name="T31" fmla="*/ 750 h 813"/>
                <a:gd name="T32" fmla="*/ 415 w 601"/>
                <a:gd name="T33" fmla="*/ 786 h 813"/>
                <a:gd name="T34" fmla="*/ 415 w 601"/>
                <a:gd name="T35" fmla="*/ 813 h 813"/>
                <a:gd name="T36" fmla="*/ 180 w 601"/>
                <a:gd name="T37" fmla="*/ 813 h 813"/>
                <a:gd name="T38" fmla="*/ 180 w 601"/>
                <a:gd name="T39" fmla="*/ 786 h 813"/>
                <a:gd name="T40" fmla="*/ 216 w 601"/>
                <a:gd name="T41" fmla="*/ 750 h 813"/>
                <a:gd name="T42" fmla="*/ 240 w 601"/>
                <a:gd name="T43" fmla="*/ 750 h 813"/>
                <a:gd name="T44" fmla="*/ 253 w 601"/>
                <a:gd name="T45" fmla="*/ 737 h 813"/>
                <a:gd name="T46" fmla="*/ 253 w 601"/>
                <a:gd name="T47" fmla="*/ 337 h 813"/>
                <a:gd name="T48" fmla="*/ 342 w 601"/>
                <a:gd name="T49" fmla="*/ 332 h 813"/>
                <a:gd name="T50" fmla="*/ 221 w 601"/>
                <a:gd name="T51" fmla="*/ 581 h 813"/>
                <a:gd name="T52" fmla="*/ 59 w 601"/>
                <a:gd name="T53" fmla="*/ 572 h 813"/>
                <a:gd name="T54" fmla="*/ 0 w 601"/>
                <a:gd name="T55" fmla="*/ 486 h 813"/>
                <a:gd name="T56" fmla="*/ 68 w 601"/>
                <a:gd name="T57" fmla="*/ 407 h 813"/>
                <a:gd name="T58" fmla="*/ 221 w 601"/>
                <a:gd name="T59" fmla="*/ 415 h 813"/>
                <a:gd name="T60" fmla="*/ 221 w 601"/>
                <a:gd name="T61" fmla="*/ 581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01" h="813">
                  <a:moveTo>
                    <a:pt x="592" y="600"/>
                  </a:moveTo>
                  <a:cubicBezTo>
                    <a:pt x="374" y="589"/>
                    <a:pt x="374" y="589"/>
                    <a:pt x="374" y="589"/>
                  </a:cubicBezTo>
                  <a:cubicBezTo>
                    <a:pt x="374" y="423"/>
                    <a:pt x="374" y="423"/>
                    <a:pt x="374" y="423"/>
                  </a:cubicBezTo>
                  <a:cubicBezTo>
                    <a:pt x="601" y="435"/>
                    <a:pt x="601" y="435"/>
                    <a:pt x="601" y="435"/>
                  </a:cubicBezTo>
                  <a:cubicBezTo>
                    <a:pt x="533" y="514"/>
                    <a:pt x="533" y="514"/>
                    <a:pt x="533" y="514"/>
                  </a:cubicBezTo>
                  <a:cubicBezTo>
                    <a:pt x="592" y="600"/>
                    <a:pt x="592" y="600"/>
                    <a:pt x="592" y="600"/>
                  </a:cubicBezTo>
                  <a:close/>
                  <a:moveTo>
                    <a:pt x="253" y="44"/>
                  </a:moveTo>
                  <a:cubicBezTo>
                    <a:pt x="253" y="20"/>
                    <a:pt x="273" y="0"/>
                    <a:pt x="298" y="0"/>
                  </a:cubicBezTo>
                  <a:cubicBezTo>
                    <a:pt x="322" y="0"/>
                    <a:pt x="342" y="20"/>
                    <a:pt x="342" y="44"/>
                  </a:cubicBezTo>
                  <a:cubicBezTo>
                    <a:pt x="342" y="103"/>
                    <a:pt x="342" y="103"/>
                    <a:pt x="342" y="103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3" y="44"/>
                    <a:pt x="253" y="44"/>
                    <a:pt x="253" y="44"/>
                  </a:cubicBezTo>
                  <a:close/>
                  <a:moveTo>
                    <a:pt x="342" y="332"/>
                  </a:moveTo>
                  <a:cubicBezTo>
                    <a:pt x="342" y="737"/>
                    <a:pt x="342" y="737"/>
                    <a:pt x="342" y="737"/>
                  </a:cubicBezTo>
                  <a:cubicBezTo>
                    <a:pt x="342" y="744"/>
                    <a:pt x="348" y="750"/>
                    <a:pt x="355" y="750"/>
                  </a:cubicBezTo>
                  <a:cubicBezTo>
                    <a:pt x="380" y="750"/>
                    <a:pt x="380" y="750"/>
                    <a:pt x="380" y="750"/>
                  </a:cubicBezTo>
                  <a:cubicBezTo>
                    <a:pt x="399" y="750"/>
                    <a:pt x="415" y="766"/>
                    <a:pt x="415" y="786"/>
                  </a:cubicBezTo>
                  <a:cubicBezTo>
                    <a:pt x="415" y="813"/>
                    <a:pt x="415" y="813"/>
                    <a:pt x="415" y="813"/>
                  </a:cubicBezTo>
                  <a:cubicBezTo>
                    <a:pt x="180" y="813"/>
                    <a:pt x="180" y="813"/>
                    <a:pt x="180" y="813"/>
                  </a:cubicBezTo>
                  <a:cubicBezTo>
                    <a:pt x="180" y="786"/>
                    <a:pt x="180" y="786"/>
                    <a:pt x="180" y="786"/>
                  </a:cubicBezTo>
                  <a:cubicBezTo>
                    <a:pt x="180" y="766"/>
                    <a:pt x="196" y="750"/>
                    <a:pt x="216" y="750"/>
                  </a:cubicBezTo>
                  <a:cubicBezTo>
                    <a:pt x="240" y="750"/>
                    <a:pt x="240" y="750"/>
                    <a:pt x="240" y="750"/>
                  </a:cubicBezTo>
                  <a:cubicBezTo>
                    <a:pt x="247" y="750"/>
                    <a:pt x="253" y="744"/>
                    <a:pt x="253" y="737"/>
                  </a:cubicBezTo>
                  <a:cubicBezTo>
                    <a:pt x="253" y="337"/>
                    <a:pt x="253" y="337"/>
                    <a:pt x="253" y="337"/>
                  </a:cubicBezTo>
                  <a:cubicBezTo>
                    <a:pt x="342" y="332"/>
                    <a:pt x="342" y="332"/>
                    <a:pt x="342" y="332"/>
                  </a:cubicBezTo>
                  <a:close/>
                  <a:moveTo>
                    <a:pt x="221" y="581"/>
                  </a:moveTo>
                  <a:cubicBezTo>
                    <a:pt x="59" y="572"/>
                    <a:pt x="59" y="572"/>
                    <a:pt x="59" y="572"/>
                  </a:cubicBezTo>
                  <a:cubicBezTo>
                    <a:pt x="0" y="486"/>
                    <a:pt x="0" y="486"/>
                    <a:pt x="0" y="486"/>
                  </a:cubicBezTo>
                  <a:cubicBezTo>
                    <a:pt x="68" y="407"/>
                    <a:pt x="68" y="407"/>
                    <a:pt x="68" y="407"/>
                  </a:cubicBezTo>
                  <a:cubicBezTo>
                    <a:pt x="221" y="415"/>
                    <a:pt x="221" y="415"/>
                    <a:pt x="221" y="415"/>
                  </a:cubicBezTo>
                  <a:cubicBezTo>
                    <a:pt x="221" y="581"/>
                    <a:pt x="221" y="581"/>
                    <a:pt x="221" y="5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 dirty="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7" name="Freeform 24"/>
            <p:cNvSpPr>
              <a:spLocks/>
            </p:cNvSpPr>
            <p:nvPr/>
          </p:nvSpPr>
          <p:spPr bwMode="auto">
            <a:xfrm>
              <a:off x="7985371" y="2386200"/>
              <a:ext cx="519339" cy="166774"/>
            </a:xfrm>
            <a:custGeom>
              <a:avLst/>
              <a:gdLst>
                <a:gd name="T0" fmla="*/ 0 w 1420"/>
                <a:gd name="T1" fmla="*/ 66 h 456"/>
                <a:gd name="T2" fmla="*/ 631 w 1420"/>
                <a:gd name="T3" fmla="*/ 33 h 456"/>
                <a:gd name="T4" fmla="*/ 1259 w 1420"/>
                <a:gd name="T5" fmla="*/ 0 h 456"/>
                <a:gd name="T6" fmla="*/ 1420 w 1420"/>
                <a:gd name="T7" fmla="*/ 189 h 456"/>
                <a:gd name="T8" fmla="*/ 1281 w 1420"/>
                <a:gd name="T9" fmla="*/ 390 h 456"/>
                <a:gd name="T10" fmla="*/ 650 w 1420"/>
                <a:gd name="T11" fmla="*/ 423 h 456"/>
                <a:gd name="T12" fmla="*/ 21 w 1420"/>
                <a:gd name="T13" fmla="*/ 456 h 456"/>
                <a:gd name="T14" fmla="*/ 160 w 1420"/>
                <a:gd name="T15" fmla="*/ 253 h 456"/>
                <a:gd name="T16" fmla="*/ 0 w 1420"/>
                <a:gd name="T17" fmla="*/ 66 h 456"/>
                <a:gd name="T18" fmla="*/ 0 w 1420"/>
                <a:gd name="T19" fmla="*/ 66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0" h="456">
                  <a:moveTo>
                    <a:pt x="0" y="66"/>
                  </a:moveTo>
                  <a:lnTo>
                    <a:pt x="631" y="33"/>
                  </a:lnTo>
                  <a:lnTo>
                    <a:pt x="1259" y="0"/>
                  </a:lnTo>
                  <a:lnTo>
                    <a:pt x="1420" y="189"/>
                  </a:lnTo>
                  <a:lnTo>
                    <a:pt x="1281" y="390"/>
                  </a:lnTo>
                  <a:lnTo>
                    <a:pt x="650" y="423"/>
                  </a:lnTo>
                  <a:lnTo>
                    <a:pt x="21" y="456"/>
                  </a:lnTo>
                  <a:lnTo>
                    <a:pt x="160" y="253"/>
                  </a:lnTo>
                  <a:lnTo>
                    <a:pt x="0" y="66"/>
                  </a:lnTo>
                  <a:lnTo>
                    <a:pt x="0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55" name="矩形 54">
            <a:extLst>
              <a:ext uri="{FF2B5EF4-FFF2-40B4-BE49-F238E27FC236}">
                <a16:creationId xmlns:a16="http://schemas.microsoft.com/office/drawing/2014/main" id="{B7E2D2A0-DE52-45BF-B42E-CFE3B61192CA}"/>
              </a:ext>
            </a:extLst>
          </p:cNvPr>
          <p:cNvSpPr/>
          <p:nvPr/>
        </p:nvSpPr>
        <p:spPr>
          <a:xfrm>
            <a:off x="1683658" y="1209525"/>
            <a:ext cx="4508201" cy="30701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7" dirty="0">
              <a:solidFill>
                <a:schemeClr val="bg1">
                  <a:lumMod val="8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56B7FA6-9A1F-4F5F-AC68-35A8774310FA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12B49E86-00E2-43EC-87A2-03B015BD9EB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8CC1A39D-F5B4-4801-9B60-02D7A95B828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9" name="Freeform 5">
              <a:extLst>
                <a:ext uri="{FF2B5EF4-FFF2-40B4-BE49-F238E27FC236}">
                  <a16:creationId xmlns:a16="http://schemas.microsoft.com/office/drawing/2014/main" id="{65AB1ACD-2FE4-40C6-929B-7E20428F4A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AF73026B-4DB9-4BA7-A8DF-97C4C82CFC2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E80C3DC7-8163-4272-93D6-87DBF6C1527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8C2AFD97-1EBA-49AC-B972-AD4F595B600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Freeform 5">
              <a:extLst>
                <a:ext uri="{FF2B5EF4-FFF2-40B4-BE49-F238E27FC236}">
                  <a16:creationId xmlns:a16="http://schemas.microsoft.com/office/drawing/2014/main" id="{0805D36C-B036-47F3-BEFC-5DC3EA0275A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7EA40DBA-79A5-4E3F-B7A3-AAEA560EB3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655C58FF-5769-4B7A-B1B7-147248AFB4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6" name="Freeform 5">
              <a:extLst>
                <a:ext uri="{FF2B5EF4-FFF2-40B4-BE49-F238E27FC236}">
                  <a16:creationId xmlns:a16="http://schemas.microsoft.com/office/drawing/2014/main" id="{155AA5F4-D75C-457A-877B-1428FE196DD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B9F2721A-925C-4AA1-83DE-264D9D3FC8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2751" y="1579800"/>
            <a:ext cx="2519957" cy="240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177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450" decel="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450" decel="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8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49" presetID="2" presetClass="entr" presetSubtype="4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54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59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63" presetID="2" presetClass="entr" presetSubtype="4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200"/>
                                </p:stCondLst>
                                <p:childTnLst>
                                  <p:par>
                                    <p:cTn id="6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4" dur="500" tmFilter="0, 0; .2, .5; .8, .5; 1, 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5" dur="250" autoRev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6" fill="hold">
                          <p:stCondLst>
                            <p:cond delay="indefinite"/>
                          </p:stCondLst>
                          <p:childTnLst>
                            <p:par>
                              <p:cTn id="7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8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450" decel="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5" presetID="16" presetClass="entr" presetSubtype="37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5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6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7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8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9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40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2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450" decel="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49" presetID="16" presetClass="entr" presetSubtype="37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8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57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62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5700"/>
                                </p:stCondLst>
                                <p:childTnLst>
                                  <p:par>
                                    <p:cTn id="67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8" dur="500" tmFilter="0, 0; .2, .5; .8, .5; 1, 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9" dur="250" autoRev="1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6200"/>
                                </p:stCondLst>
                                <p:childTnLst>
                                  <p:par>
                                    <p:cTn id="71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3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75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80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7600"/>
                                </p:stCondLst>
                                <p:childTnLst>
                                  <p:par>
                                    <p:cTn id="8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6" dur="500" tmFilter="0, 0; .2, .5; .8, .5; 1, 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7" dur="250" autoRev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8100"/>
                                </p:stCondLst>
                                <p:childTnLst>
                                  <p:par>
                                    <p:cTn id="89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1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8600"/>
                                </p:stCondLst>
                                <p:childTnLst>
                                  <p:par>
                                    <p:cTn id="93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9100"/>
                                </p:stCondLst>
                                <p:childTnLst>
                                  <p:par>
                                    <p:cTn id="9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9400"/>
                                </p:stCondLst>
                                <p:childTnLst>
                                  <p:par>
                                    <p:cTn id="10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4" dur="500" tmFilter="0, 0; .2, .5; .8, .5; 1, 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05" dur="250" autoRev="1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9900"/>
                                </p:stCondLst>
                                <p:childTnLst>
                                  <p:par>
                                    <p:cTn id="10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0" fill="hold">
                          <p:stCondLst>
                            <p:cond delay="indefinite"/>
                          </p:stCondLst>
                          <p:childTnLst>
                            <p:par>
                              <p:cTn id="1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2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4" grpId="0" animBg="1"/>
          <p:bldP spid="28" grpId="0" animBg="1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6390128" y="3139885"/>
            <a:ext cx="1634584" cy="2045196"/>
            <a:chOff x="3295850" y="1895995"/>
            <a:chExt cx="3725149" cy="4660916"/>
          </a:xfrm>
        </p:grpSpPr>
        <p:sp>
          <p:nvSpPr>
            <p:cNvPr id="11" name="圆角矩形 10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2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3" name="圆角矩形 12"/>
            <p:cNvSpPr/>
            <p:nvPr/>
          </p:nvSpPr>
          <p:spPr>
            <a:xfrm rot="2760000">
              <a:off x="3384391" y="2878566"/>
              <a:ext cx="3953506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4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236932" y="1072787"/>
            <a:ext cx="1634584" cy="2045196"/>
            <a:chOff x="3295850" y="1895995"/>
            <a:chExt cx="3725149" cy="4660916"/>
          </a:xfrm>
        </p:grpSpPr>
        <p:sp>
          <p:nvSpPr>
            <p:cNvPr id="16" name="圆角矩形 15"/>
            <p:cNvSpPr/>
            <p:nvPr/>
          </p:nvSpPr>
          <p:spPr>
            <a:xfrm rot="2760000">
              <a:off x="3086007" y="2621919"/>
              <a:ext cx="4660916" cy="3209068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7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chemeClr val="bg1"/>
                  </a:gs>
                </a:gsLst>
                <a:lin ang="2700000" scaled="1"/>
                <a:tileRect/>
              </a:gradFill>
            </a:ln>
            <a:effectLst>
              <a:outerShdw blurRad="355600" dist="88900" dir="2700000" algn="tl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8" name="圆角矩形 17"/>
            <p:cNvSpPr/>
            <p:nvPr/>
          </p:nvSpPr>
          <p:spPr>
            <a:xfrm rot="2760000">
              <a:off x="3371510" y="2878566"/>
              <a:ext cx="3953505" cy="2592561"/>
            </a:xfrm>
            <a:prstGeom prst="roundRect">
              <a:avLst>
                <a:gd name="adj" fmla="val 50000"/>
              </a:avLst>
            </a:prstGeom>
            <a:gradFill>
              <a:gsLst>
                <a:gs pos="37000">
                  <a:srgbClr val="6C6C6C">
                    <a:alpha val="50000"/>
                  </a:srgbClr>
                </a:gs>
                <a:gs pos="0">
                  <a:schemeClr val="tx1">
                    <a:alpha val="61000"/>
                  </a:schemeClr>
                </a:gs>
                <a:gs pos="100000">
                  <a:srgbClr val="D8D8D8">
                    <a:alpha val="0"/>
                  </a:srgbClr>
                </a:gs>
              </a:gsLst>
              <a:lin ang="0" scaled="0"/>
            </a:gradFill>
            <a:ln>
              <a:noFill/>
            </a:ln>
            <a:effectLst>
              <a:softEdge rad="254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1">
                <a:solidFill>
                  <a:prstClr val="white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19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20" name="Freeform 5"/>
          <p:cNvSpPr>
            <a:spLocks/>
          </p:cNvSpPr>
          <p:nvPr/>
        </p:nvSpPr>
        <p:spPr bwMode="auto">
          <a:xfrm rot="5400000">
            <a:off x="174614" y="5557868"/>
            <a:ext cx="1003711" cy="889580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8000"/>
                </a:schemeClr>
              </a:gs>
              <a:gs pos="0">
                <a:schemeClr val="bg1">
                  <a:lumMod val="81000"/>
                </a:schemeClr>
              </a:gs>
            </a:gsLst>
            <a:lin ang="18900000" scaled="0"/>
            <a:tileRect/>
          </a:grad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351" dirty="0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1230627" y="5500802"/>
            <a:ext cx="3980518" cy="1249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 servomoteur est composé : </a:t>
            </a:r>
          </a:p>
          <a:p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d’un moteur à courant continu</a:t>
            </a:r>
          </a:p>
          <a:p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d’un axe de rotation</a:t>
            </a:r>
          </a:p>
          <a:p>
            <a:pPr algn="ctr">
              <a:lnSpc>
                <a:spcPct val="150000"/>
              </a:lnSpc>
            </a:pPr>
            <a:endParaRPr lang="zh-CN" altLang="en-US" sz="1600" dirty="0"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 rot="5400000">
            <a:off x="4869291" y="5534432"/>
            <a:ext cx="1003711" cy="889580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8000"/>
                </a:schemeClr>
              </a:gs>
              <a:gs pos="0">
                <a:schemeClr val="bg1">
                  <a:lumMod val="81000"/>
                </a:schemeClr>
              </a:gs>
            </a:gsLst>
            <a:lin ang="18900000" scaled="0"/>
            <a:tileRect/>
          </a:gradFill>
          <a:ln w="22225">
            <a:gradFill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351">
              <a:solidFill>
                <a:prstClr val="black"/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5950633" y="5318154"/>
            <a:ext cx="6347162" cy="15518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100"/>
              </a:spcAft>
              <a:buFontTx/>
              <a:buChar char="-"/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 capteur de position de l’angle d’orientation de l’axe (très souvent un potentiomètre) </a:t>
            </a:r>
          </a:p>
          <a:p>
            <a:pPr>
              <a:spcAft>
                <a:spcPts val="100"/>
              </a:spcAft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une carte électronique pour le contrôle de la position de l’axe et le pilotage du moteur à courant continu</a:t>
            </a:r>
          </a:p>
          <a:p>
            <a:pPr algn="ctr">
              <a:lnSpc>
                <a:spcPct val="150000"/>
              </a:lnSpc>
            </a:pPr>
            <a:endParaRPr lang="zh-CN" altLang="en-US" sz="1600" dirty="0"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7550203" y="3004757"/>
            <a:ext cx="4576223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C'est un actionneur (système produisant une action) qui mélange l'électronique, la mécanique et l'automatique. </a:t>
            </a:r>
            <a:endParaRPr lang="zh-CN" altLang="en-US" sz="1600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pic>
        <p:nvPicPr>
          <p:cNvPr id="36" name="Picture 13" descr="camera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57394" y="1558707"/>
            <a:ext cx="482047" cy="482047"/>
          </a:xfrm>
          <a:prstGeom prst="rect">
            <a:avLst/>
          </a:prstGeom>
        </p:spPr>
      </p:pic>
      <p:pic>
        <p:nvPicPr>
          <p:cNvPr id="37" name="Picture 14" descr="cinema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7469" y="3612924"/>
            <a:ext cx="448945" cy="448945"/>
          </a:xfrm>
          <a:prstGeom prst="rect">
            <a:avLst/>
          </a:prstGeom>
        </p:spPr>
      </p:pic>
      <p:sp>
        <p:nvSpPr>
          <p:cNvPr id="40" name="文本框 39"/>
          <p:cNvSpPr txBox="1"/>
          <p:nvPr/>
        </p:nvSpPr>
        <p:spPr>
          <a:xfrm>
            <a:off x="7303001" y="935822"/>
            <a:ext cx="3944088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fr-FR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 servomoteur est un système qui a pour but de produire un mouvement précis, en réponse à une commande externe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站酷快乐体2016修订版" panose="02010600030101010101" pitchFamily="2" charset="-122"/>
              <a:cs typeface="Arial" panose="020B0604020202020204" pitchFamily="34" charset="0"/>
            </a:endParaRPr>
          </a:p>
        </p:txBody>
      </p:sp>
      <p:cxnSp>
        <p:nvCxnSpPr>
          <p:cNvPr id="41" name="直接连接符 40"/>
          <p:cNvCxnSpPr/>
          <p:nvPr/>
        </p:nvCxnSpPr>
        <p:spPr>
          <a:xfrm>
            <a:off x="1969411" y="4957973"/>
            <a:ext cx="9405257" cy="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41"/>
          <p:cNvGrpSpPr/>
          <p:nvPr/>
        </p:nvGrpSpPr>
        <p:grpSpPr>
          <a:xfrm>
            <a:off x="466640" y="5821246"/>
            <a:ext cx="381959" cy="362824"/>
            <a:chOff x="5099014" y="3772690"/>
            <a:chExt cx="591389" cy="561764"/>
          </a:xfrm>
          <a:solidFill>
            <a:srgbClr val="02B3C1"/>
          </a:solidFill>
        </p:grpSpPr>
        <p:sp>
          <p:nvSpPr>
            <p:cNvPr id="43" name="Freeform 14"/>
            <p:cNvSpPr>
              <a:spLocks/>
            </p:cNvSpPr>
            <p:nvPr/>
          </p:nvSpPr>
          <p:spPr bwMode="auto">
            <a:xfrm>
              <a:off x="5099014" y="3772690"/>
              <a:ext cx="591389" cy="561764"/>
            </a:xfrm>
            <a:custGeom>
              <a:avLst/>
              <a:gdLst>
                <a:gd name="T0" fmla="*/ 359 w 684"/>
                <a:gd name="T1" fmla="*/ 57 h 650"/>
                <a:gd name="T2" fmla="*/ 331 w 684"/>
                <a:gd name="T3" fmla="*/ 28 h 650"/>
                <a:gd name="T4" fmla="*/ 360 w 684"/>
                <a:gd name="T5" fmla="*/ 0 h 650"/>
                <a:gd name="T6" fmla="*/ 360 w 684"/>
                <a:gd name="T7" fmla="*/ 0 h 650"/>
                <a:gd name="T8" fmla="*/ 360 w 684"/>
                <a:gd name="T9" fmla="*/ 0 h 650"/>
                <a:gd name="T10" fmla="*/ 360 w 684"/>
                <a:gd name="T11" fmla="*/ 0 h 650"/>
                <a:gd name="T12" fmla="*/ 361 w 684"/>
                <a:gd name="T13" fmla="*/ 0 h 650"/>
                <a:gd name="T14" fmla="*/ 361 w 684"/>
                <a:gd name="T15" fmla="*/ 0 h 650"/>
                <a:gd name="T16" fmla="*/ 589 w 684"/>
                <a:gd name="T17" fmla="*/ 95 h 650"/>
                <a:gd name="T18" fmla="*/ 684 w 684"/>
                <a:gd name="T19" fmla="*/ 325 h 650"/>
                <a:gd name="T20" fmla="*/ 589 w 684"/>
                <a:gd name="T21" fmla="*/ 554 h 650"/>
                <a:gd name="T22" fmla="*/ 359 w 684"/>
                <a:gd name="T23" fmla="*/ 650 h 650"/>
                <a:gd name="T24" fmla="*/ 130 w 684"/>
                <a:gd name="T25" fmla="*/ 554 h 650"/>
                <a:gd name="T26" fmla="*/ 34 w 684"/>
                <a:gd name="T27" fmla="*/ 325 h 650"/>
                <a:gd name="T28" fmla="*/ 43 w 684"/>
                <a:gd name="T29" fmla="*/ 253 h 650"/>
                <a:gd name="T30" fmla="*/ 56 w 684"/>
                <a:gd name="T31" fmla="*/ 210 h 650"/>
                <a:gd name="T32" fmla="*/ 15 w 684"/>
                <a:gd name="T33" fmla="*/ 193 h 650"/>
                <a:gd name="T34" fmla="*/ 5 w 684"/>
                <a:gd name="T35" fmla="*/ 187 h 650"/>
                <a:gd name="T36" fmla="*/ 1 w 684"/>
                <a:gd name="T37" fmla="*/ 176 h 650"/>
                <a:gd name="T38" fmla="*/ 2 w 684"/>
                <a:gd name="T39" fmla="*/ 165 h 650"/>
                <a:gd name="T40" fmla="*/ 9 w 684"/>
                <a:gd name="T41" fmla="*/ 155 h 650"/>
                <a:gd name="T42" fmla="*/ 124 w 684"/>
                <a:gd name="T43" fmla="*/ 66 h 650"/>
                <a:gd name="T44" fmla="*/ 134 w 684"/>
                <a:gd name="T45" fmla="*/ 61 h 650"/>
                <a:gd name="T46" fmla="*/ 146 w 684"/>
                <a:gd name="T47" fmla="*/ 63 h 650"/>
                <a:gd name="T48" fmla="*/ 155 w 684"/>
                <a:gd name="T49" fmla="*/ 70 h 650"/>
                <a:gd name="T50" fmla="*/ 159 w 684"/>
                <a:gd name="T51" fmla="*/ 80 h 650"/>
                <a:gd name="T52" fmla="*/ 180 w 684"/>
                <a:gd name="T53" fmla="*/ 224 h 650"/>
                <a:gd name="T54" fmla="*/ 178 w 684"/>
                <a:gd name="T55" fmla="*/ 236 h 650"/>
                <a:gd name="T56" fmla="*/ 171 w 684"/>
                <a:gd name="T57" fmla="*/ 245 h 650"/>
                <a:gd name="T58" fmla="*/ 161 w 684"/>
                <a:gd name="T59" fmla="*/ 249 h 650"/>
                <a:gd name="T60" fmla="*/ 149 w 684"/>
                <a:gd name="T61" fmla="*/ 248 h 650"/>
                <a:gd name="T62" fmla="*/ 108 w 684"/>
                <a:gd name="T63" fmla="*/ 231 h 650"/>
                <a:gd name="T64" fmla="*/ 98 w 684"/>
                <a:gd name="T65" fmla="*/ 266 h 650"/>
                <a:gd name="T66" fmla="*/ 92 w 684"/>
                <a:gd name="T67" fmla="*/ 325 h 650"/>
                <a:gd name="T68" fmla="*/ 170 w 684"/>
                <a:gd name="T69" fmla="*/ 514 h 650"/>
                <a:gd name="T70" fmla="*/ 359 w 684"/>
                <a:gd name="T71" fmla="*/ 592 h 650"/>
                <a:gd name="T72" fmla="*/ 549 w 684"/>
                <a:gd name="T73" fmla="*/ 514 h 650"/>
                <a:gd name="T74" fmla="*/ 627 w 684"/>
                <a:gd name="T75" fmla="*/ 325 h 650"/>
                <a:gd name="T76" fmla="*/ 549 w 684"/>
                <a:gd name="T77" fmla="*/ 136 h 650"/>
                <a:gd name="T78" fmla="*/ 360 w 684"/>
                <a:gd name="T79" fmla="*/ 57 h 650"/>
                <a:gd name="T80" fmla="*/ 360 w 684"/>
                <a:gd name="T81" fmla="*/ 57 h 650"/>
                <a:gd name="T82" fmla="*/ 360 w 684"/>
                <a:gd name="T83" fmla="*/ 57 h 650"/>
                <a:gd name="T84" fmla="*/ 360 w 684"/>
                <a:gd name="T85" fmla="*/ 57 h 650"/>
                <a:gd name="T86" fmla="*/ 359 w 684"/>
                <a:gd name="T87" fmla="*/ 57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84" h="650">
                  <a:moveTo>
                    <a:pt x="359" y="57"/>
                  </a:moveTo>
                  <a:cubicBezTo>
                    <a:pt x="343" y="57"/>
                    <a:pt x="331" y="44"/>
                    <a:pt x="331" y="28"/>
                  </a:cubicBezTo>
                  <a:cubicBezTo>
                    <a:pt x="331" y="13"/>
                    <a:pt x="344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450" y="0"/>
                    <a:pt x="531" y="37"/>
                    <a:pt x="589" y="95"/>
                  </a:cubicBezTo>
                  <a:cubicBezTo>
                    <a:pt x="648" y="154"/>
                    <a:pt x="684" y="235"/>
                    <a:pt x="684" y="325"/>
                  </a:cubicBezTo>
                  <a:cubicBezTo>
                    <a:pt x="684" y="414"/>
                    <a:pt x="648" y="496"/>
                    <a:pt x="589" y="554"/>
                  </a:cubicBezTo>
                  <a:cubicBezTo>
                    <a:pt x="530" y="613"/>
                    <a:pt x="449" y="650"/>
                    <a:pt x="359" y="650"/>
                  </a:cubicBezTo>
                  <a:cubicBezTo>
                    <a:pt x="270" y="650"/>
                    <a:pt x="188" y="613"/>
                    <a:pt x="130" y="554"/>
                  </a:cubicBezTo>
                  <a:cubicBezTo>
                    <a:pt x="71" y="496"/>
                    <a:pt x="34" y="414"/>
                    <a:pt x="34" y="325"/>
                  </a:cubicBezTo>
                  <a:cubicBezTo>
                    <a:pt x="34" y="301"/>
                    <a:pt x="37" y="277"/>
                    <a:pt x="43" y="253"/>
                  </a:cubicBezTo>
                  <a:cubicBezTo>
                    <a:pt x="46" y="238"/>
                    <a:pt x="50" y="224"/>
                    <a:pt x="56" y="210"/>
                  </a:cubicBezTo>
                  <a:cubicBezTo>
                    <a:pt x="15" y="193"/>
                    <a:pt x="15" y="193"/>
                    <a:pt x="15" y="193"/>
                  </a:cubicBezTo>
                  <a:cubicBezTo>
                    <a:pt x="11" y="192"/>
                    <a:pt x="8" y="190"/>
                    <a:pt x="5" y="187"/>
                  </a:cubicBezTo>
                  <a:cubicBezTo>
                    <a:pt x="3" y="183"/>
                    <a:pt x="1" y="180"/>
                    <a:pt x="1" y="176"/>
                  </a:cubicBezTo>
                  <a:cubicBezTo>
                    <a:pt x="0" y="172"/>
                    <a:pt x="1" y="168"/>
                    <a:pt x="2" y="165"/>
                  </a:cubicBezTo>
                  <a:cubicBezTo>
                    <a:pt x="4" y="161"/>
                    <a:pt x="6" y="158"/>
                    <a:pt x="9" y="155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7" y="63"/>
                    <a:pt x="131" y="62"/>
                    <a:pt x="134" y="61"/>
                  </a:cubicBezTo>
                  <a:cubicBezTo>
                    <a:pt x="138" y="61"/>
                    <a:pt x="142" y="61"/>
                    <a:pt x="146" y="63"/>
                  </a:cubicBezTo>
                  <a:cubicBezTo>
                    <a:pt x="149" y="64"/>
                    <a:pt x="153" y="67"/>
                    <a:pt x="155" y="70"/>
                  </a:cubicBezTo>
                  <a:cubicBezTo>
                    <a:pt x="157" y="73"/>
                    <a:pt x="159" y="76"/>
                    <a:pt x="159" y="80"/>
                  </a:cubicBezTo>
                  <a:cubicBezTo>
                    <a:pt x="180" y="224"/>
                    <a:pt x="180" y="224"/>
                    <a:pt x="180" y="224"/>
                  </a:cubicBezTo>
                  <a:cubicBezTo>
                    <a:pt x="180" y="228"/>
                    <a:pt x="180" y="232"/>
                    <a:pt x="178" y="236"/>
                  </a:cubicBezTo>
                  <a:cubicBezTo>
                    <a:pt x="177" y="239"/>
                    <a:pt x="175" y="242"/>
                    <a:pt x="171" y="245"/>
                  </a:cubicBezTo>
                  <a:cubicBezTo>
                    <a:pt x="168" y="247"/>
                    <a:pt x="165" y="249"/>
                    <a:pt x="161" y="249"/>
                  </a:cubicBezTo>
                  <a:cubicBezTo>
                    <a:pt x="157" y="250"/>
                    <a:pt x="153" y="249"/>
                    <a:pt x="149" y="248"/>
                  </a:cubicBezTo>
                  <a:cubicBezTo>
                    <a:pt x="108" y="231"/>
                    <a:pt x="108" y="231"/>
                    <a:pt x="108" y="231"/>
                  </a:cubicBezTo>
                  <a:cubicBezTo>
                    <a:pt x="104" y="243"/>
                    <a:pt x="101" y="254"/>
                    <a:pt x="98" y="266"/>
                  </a:cubicBezTo>
                  <a:cubicBezTo>
                    <a:pt x="94" y="285"/>
                    <a:pt x="92" y="305"/>
                    <a:pt x="92" y="325"/>
                  </a:cubicBezTo>
                  <a:cubicBezTo>
                    <a:pt x="92" y="399"/>
                    <a:pt x="122" y="466"/>
                    <a:pt x="170" y="514"/>
                  </a:cubicBezTo>
                  <a:cubicBezTo>
                    <a:pt x="219" y="562"/>
                    <a:pt x="285" y="592"/>
                    <a:pt x="359" y="592"/>
                  </a:cubicBezTo>
                  <a:cubicBezTo>
                    <a:pt x="433" y="592"/>
                    <a:pt x="500" y="562"/>
                    <a:pt x="549" y="514"/>
                  </a:cubicBezTo>
                  <a:cubicBezTo>
                    <a:pt x="597" y="466"/>
                    <a:pt x="627" y="399"/>
                    <a:pt x="627" y="325"/>
                  </a:cubicBezTo>
                  <a:cubicBezTo>
                    <a:pt x="627" y="251"/>
                    <a:pt x="597" y="184"/>
                    <a:pt x="549" y="136"/>
                  </a:cubicBezTo>
                  <a:cubicBezTo>
                    <a:pt x="501" y="87"/>
                    <a:pt x="434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59" y="57"/>
                    <a:pt x="359" y="57"/>
                    <a:pt x="359" y="5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4" name="Freeform 15"/>
            <p:cNvSpPr>
              <a:spLocks noEditPoints="1"/>
            </p:cNvSpPr>
            <p:nvPr/>
          </p:nvSpPr>
          <p:spPr bwMode="auto">
            <a:xfrm>
              <a:off x="5268348" y="3850225"/>
              <a:ext cx="217976" cy="344885"/>
            </a:xfrm>
            <a:custGeom>
              <a:avLst/>
              <a:gdLst>
                <a:gd name="T0" fmla="*/ 51 w 252"/>
                <a:gd name="T1" fmla="*/ 388 h 399"/>
                <a:gd name="T2" fmla="*/ 11 w 252"/>
                <a:gd name="T3" fmla="*/ 388 h 399"/>
                <a:gd name="T4" fmla="*/ 11 w 252"/>
                <a:gd name="T5" fmla="*/ 347 h 399"/>
                <a:gd name="T6" fmla="*/ 84 w 252"/>
                <a:gd name="T7" fmla="*/ 274 h 399"/>
                <a:gd name="T8" fmla="*/ 75 w 252"/>
                <a:gd name="T9" fmla="*/ 235 h 399"/>
                <a:gd name="T10" fmla="*/ 101 w 252"/>
                <a:gd name="T11" fmla="*/ 172 h 399"/>
                <a:gd name="T12" fmla="*/ 144 w 252"/>
                <a:gd name="T13" fmla="*/ 149 h 399"/>
                <a:gd name="T14" fmla="*/ 144 w 252"/>
                <a:gd name="T15" fmla="*/ 19 h 399"/>
                <a:gd name="T16" fmla="*/ 163 w 252"/>
                <a:gd name="T17" fmla="*/ 0 h 399"/>
                <a:gd name="T18" fmla="*/ 183 w 252"/>
                <a:gd name="T19" fmla="*/ 19 h 399"/>
                <a:gd name="T20" fmla="*/ 183 w 252"/>
                <a:gd name="T21" fmla="*/ 149 h 399"/>
                <a:gd name="T22" fmla="*/ 226 w 252"/>
                <a:gd name="T23" fmla="*/ 172 h 399"/>
                <a:gd name="T24" fmla="*/ 252 w 252"/>
                <a:gd name="T25" fmla="*/ 235 h 399"/>
                <a:gd name="T26" fmla="*/ 226 w 252"/>
                <a:gd name="T27" fmla="*/ 297 h 399"/>
                <a:gd name="T28" fmla="*/ 163 w 252"/>
                <a:gd name="T29" fmla="*/ 323 h 399"/>
                <a:gd name="T30" fmla="*/ 125 w 252"/>
                <a:gd name="T31" fmla="*/ 314 h 399"/>
                <a:gd name="T32" fmla="*/ 51 w 252"/>
                <a:gd name="T33" fmla="*/ 388 h 399"/>
                <a:gd name="T34" fmla="*/ 190 w 252"/>
                <a:gd name="T35" fmla="*/ 208 h 399"/>
                <a:gd name="T36" fmla="*/ 163 w 252"/>
                <a:gd name="T37" fmla="*/ 197 h 399"/>
                <a:gd name="T38" fmla="*/ 137 w 252"/>
                <a:gd name="T39" fmla="*/ 208 h 399"/>
                <a:gd name="T40" fmla="*/ 126 w 252"/>
                <a:gd name="T41" fmla="*/ 235 h 399"/>
                <a:gd name="T42" fmla="*/ 137 w 252"/>
                <a:gd name="T43" fmla="*/ 261 h 399"/>
                <a:gd name="T44" fmla="*/ 163 w 252"/>
                <a:gd name="T45" fmla="*/ 272 h 399"/>
                <a:gd name="T46" fmla="*/ 190 w 252"/>
                <a:gd name="T47" fmla="*/ 261 h 399"/>
                <a:gd name="T48" fmla="*/ 201 w 252"/>
                <a:gd name="T49" fmla="*/ 235 h 399"/>
                <a:gd name="T50" fmla="*/ 190 w 252"/>
                <a:gd name="T51" fmla="*/ 208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2" h="399">
                  <a:moveTo>
                    <a:pt x="51" y="388"/>
                  </a:moveTo>
                  <a:cubicBezTo>
                    <a:pt x="40" y="399"/>
                    <a:pt x="22" y="399"/>
                    <a:pt x="11" y="388"/>
                  </a:cubicBezTo>
                  <a:cubicBezTo>
                    <a:pt x="0" y="377"/>
                    <a:pt x="0" y="359"/>
                    <a:pt x="11" y="347"/>
                  </a:cubicBezTo>
                  <a:cubicBezTo>
                    <a:pt x="84" y="274"/>
                    <a:pt x="84" y="274"/>
                    <a:pt x="84" y="274"/>
                  </a:cubicBezTo>
                  <a:cubicBezTo>
                    <a:pt x="78" y="262"/>
                    <a:pt x="75" y="249"/>
                    <a:pt x="75" y="235"/>
                  </a:cubicBezTo>
                  <a:cubicBezTo>
                    <a:pt x="75" y="210"/>
                    <a:pt x="85" y="188"/>
                    <a:pt x="101" y="172"/>
                  </a:cubicBezTo>
                  <a:cubicBezTo>
                    <a:pt x="113" y="161"/>
                    <a:pt x="128" y="152"/>
                    <a:pt x="144" y="149"/>
                  </a:cubicBezTo>
                  <a:cubicBezTo>
                    <a:pt x="144" y="19"/>
                    <a:pt x="144" y="19"/>
                    <a:pt x="144" y="19"/>
                  </a:cubicBezTo>
                  <a:cubicBezTo>
                    <a:pt x="144" y="8"/>
                    <a:pt x="153" y="0"/>
                    <a:pt x="163" y="0"/>
                  </a:cubicBezTo>
                  <a:cubicBezTo>
                    <a:pt x="174" y="0"/>
                    <a:pt x="183" y="8"/>
                    <a:pt x="183" y="19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99" y="152"/>
                    <a:pt x="214" y="161"/>
                    <a:pt x="226" y="172"/>
                  </a:cubicBezTo>
                  <a:cubicBezTo>
                    <a:pt x="242" y="188"/>
                    <a:pt x="252" y="210"/>
                    <a:pt x="252" y="235"/>
                  </a:cubicBezTo>
                  <a:cubicBezTo>
                    <a:pt x="252" y="259"/>
                    <a:pt x="242" y="281"/>
                    <a:pt x="226" y="297"/>
                  </a:cubicBezTo>
                  <a:cubicBezTo>
                    <a:pt x="210" y="313"/>
                    <a:pt x="188" y="323"/>
                    <a:pt x="163" y="323"/>
                  </a:cubicBezTo>
                  <a:cubicBezTo>
                    <a:pt x="150" y="323"/>
                    <a:pt x="136" y="320"/>
                    <a:pt x="125" y="314"/>
                  </a:cubicBezTo>
                  <a:cubicBezTo>
                    <a:pt x="51" y="388"/>
                    <a:pt x="51" y="388"/>
                    <a:pt x="51" y="388"/>
                  </a:cubicBezTo>
                  <a:close/>
                  <a:moveTo>
                    <a:pt x="190" y="208"/>
                  </a:moveTo>
                  <a:cubicBezTo>
                    <a:pt x="183" y="201"/>
                    <a:pt x="174" y="197"/>
                    <a:pt x="163" y="197"/>
                  </a:cubicBezTo>
                  <a:cubicBezTo>
                    <a:pt x="153" y="197"/>
                    <a:pt x="144" y="201"/>
                    <a:pt x="137" y="208"/>
                  </a:cubicBezTo>
                  <a:cubicBezTo>
                    <a:pt x="130" y="215"/>
                    <a:pt x="126" y="224"/>
                    <a:pt x="126" y="235"/>
                  </a:cubicBezTo>
                  <a:cubicBezTo>
                    <a:pt x="126" y="245"/>
                    <a:pt x="130" y="254"/>
                    <a:pt x="137" y="261"/>
                  </a:cubicBezTo>
                  <a:cubicBezTo>
                    <a:pt x="144" y="268"/>
                    <a:pt x="153" y="272"/>
                    <a:pt x="163" y="272"/>
                  </a:cubicBezTo>
                  <a:cubicBezTo>
                    <a:pt x="174" y="272"/>
                    <a:pt x="183" y="268"/>
                    <a:pt x="190" y="261"/>
                  </a:cubicBezTo>
                  <a:cubicBezTo>
                    <a:pt x="197" y="254"/>
                    <a:pt x="201" y="245"/>
                    <a:pt x="201" y="235"/>
                  </a:cubicBezTo>
                  <a:cubicBezTo>
                    <a:pt x="201" y="224"/>
                    <a:pt x="197" y="215"/>
                    <a:pt x="190" y="2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228137" y="5777938"/>
            <a:ext cx="337839" cy="449439"/>
            <a:chOff x="7976594" y="2279040"/>
            <a:chExt cx="528116" cy="702571"/>
          </a:xfrm>
          <a:solidFill>
            <a:srgbClr val="E45C5B"/>
          </a:solidFill>
        </p:grpSpPr>
        <p:sp>
          <p:nvSpPr>
            <p:cNvPr id="46" name="Freeform 23"/>
            <p:cNvSpPr>
              <a:spLocks noEditPoints="1"/>
            </p:cNvSpPr>
            <p:nvPr/>
          </p:nvSpPr>
          <p:spPr bwMode="auto">
            <a:xfrm>
              <a:off x="7976594" y="2279040"/>
              <a:ext cx="519705" cy="702571"/>
            </a:xfrm>
            <a:custGeom>
              <a:avLst/>
              <a:gdLst>
                <a:gd name="T0" fmla="*/ 592 w 601"/>
                <a:gd name="T1" fmla="*/ 600 h 813"/>
                <a:gd name="T2" fmla="*/ 374 w 601"/>
                <a:gd name="T3" fmla="*/ 589 h 813"/>
                <a:gd name="T4" fmla="*/ 374 w 601"/>
                <a:gd name="T5" fmla="*/ 423 h 813"/>
                <a:gd name="T6" fmla="*/ 601 w 601"/>
                <a:gd name="T7" fmla="*/ 435 h 813"/>
                <a:gd name="T8" fmla="*/ 533 w 601"/>
                <a:gd name="T9" fmla="*/ 514 h 813"/>
                <a:gd name="T10" fmla="*/ 592 w 601"/>
                <a:gd name="T11" fmla="*/ 600 h 813"/>
                <a:gd name="T12" fmla="*/ 253 w 601"/>
                <a:gd name="T13" fmla="*/ 44 h 813"/>
                <a:gd name="T14" fmla="*/ 298 w 601"/>
                <a:gd name="T15" fmla="*/ 0 h 813"/>
                <a:gd name="T16" fmla="*/ 342 w 601"/>
                <a:gd name="T17" fmla="*/ 44 h 813"/>
                <a:gd name="T18" fmla="*/ 342 w 601"/>
                <a:gd name="T19" fmla="*/ 103 h 813"/>
                <a:gd name="T20" fmla="*/ 253 w 601"/>
                <a:gd name="T21" fmla="*/ 108 h 813"/>
                <a:gd name="T22" fmla="*/ 253 w 601"/>
                <a:gd name="T23" fmla="*/ 44 h 813"/>
                <a:gd name="T24" fmla="*/ 342 w 601"/>
                <a:gd name="T25" fmla="*/ 332 h 813"/>
                <a:gd name="T26" fmla="*/ 342 w 601"/>
                <a:gd name="T27" fmla="*/ 737 h 813"/>
                <a:gd name="T28" fmla="*/ 355 w 601"/>
                <a:gd name="T29" fmla="*/ 750 h 813"/>
                <a:gd name="T30" fmla="*/ 380 w 601"/>
                <a:gd name="T31" fmla="*/ 750 h 813"/>
                <a:gd name="T32" fmla="*/ 415 w 601"/>
                <a:gd name="T33" fmla="*/ 786 h 813"/>
                <a:gd name="T34" fmla="*/ 415 w 601"/>
                <a:gd name="T35" fmla="*/ 813 h 813"/>
                <a:gd name="T36" fmla="*/ 180 w 601"/>
                <a:gd name="T37" fmla="*/ 813 h 813"/>
                <a:gd name="T38" fmla="*/ 180 w 601"/>
                <a:gd name="T39" fmla="*/ 786 h 813"/>
                <a:gd name="T40" fmla="*/ 216 w 601"/>
                <a:gd name="T41" fmla="*/ 750 h 813"/>
                <a:gd name="T42" fmla="*/ 240 w 601"/>
                <a:gd name="T43" fmla="*/ 750 h 813"/>
                <a:gd name="T44" fmla="*/ 253 w 601"/>
                <a:gd name="T45" fmla="*/ 737 h 813"/>
                <a:gd name="T46" fmla="*/ 253 w 601"/>
                <a:gd name="T47" fmla="*/ 337 h 813"/>
                <a:gd name="T48" fmla="*/ 342 w 601"/>
                <a:gd name="T49" fmla="*/ 332 h 813"/>
                <a:gd name="T50" fmla="*/ 221 w 601"/>
                <a:gd name="T51" fmla="*/ 581 h 813"/>
                <a:gd name="T52" fmla="*/ 59 w 601"/>
                <a:gd name="T53" fmla="*/ 572 h 813"/>
                <a:gd name="T54" fmla="*/ 0 w 601"/>
                <a:gd name="T55" fmla="*/ 486 h 813"/>
                <a:gd name="T56" fmla="*/ 68 w 601"/>
                <a:gd name="T57" fmla="*/ 407 h 813"/>
                <a:gd name="T58" fmla="*/ 221 w 601"/>
                <a:gd name="T59" fmla="*/ 415 h 813"/>
                <a:gd name="T60" fmla="*/ 221 w 601"/>
                <a:gd name="T61" fmla="*/ 581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601" h="813">
                  <a:moveTo>
                    <a:pt x="592" y="600"/>
                  </a:moveTo>
                  <a:cubicBezTo>
                    <a:pt x="374" y="589"/>
                    <a:pt x="374" y="589"/>
                    <a:pt x="374" y="589"/>
                  </a:cubicBezTo>
                  <a:cubicBezTo>
                    <a:pt x="374" y="423"/>
                    <a:pt x="374" y="423"/>
                    <a:pt x="374" y="423"/>
                  </a:cubicBezTo>
                  <a:cubicBezTo>
                    <a:pt x="601" y="435"/>
                    <a:pt x="601" y="435"/>
                    <a:pt x="601" y="435"/>
                  </a:cubicBezTo>
                  <a:cubicBezTo>
                    <a:pt x="533" y="514"/>
                    <a:pt x="533" y="514"/>
                    <a:pt x="533" y="514"/>
                  </a:cubicBezTo>
                  <a:cubicBezTo>
                    <a:pt x="592" y="600"/>
                    <a:pt x="592" y="600"/>
                    <a:pt x="592" y="600"/>
                  </a:cubicBezTo>
                  <a:close/>
                  <a:moveTo>
                    <a:pt x="253" y="44"/>
                  </a:moveTo>
                  <a:cubicBezTo>
                    <a:pt x="253" y="20"/>
                    <a:pt x="273" y="0"/>
                    <a:pt x="298" y="0"/>
                  </a:cubicBezTo>
                  <a:cubicBezTo>
                    <a:pt x="322" y="0"/>
                    <a:pt x="342" y="20"/>
                    <a:pt x="342" y="44"/>
                  </a:cubicBezTo>
                  <a:cubicBezTo>
                    <a:pt x="342" y="103"/>
                    <a:pt x="342" y="103"/>
                    <a:pt x="342" y="103"/>
                  </a:cubicBezTo>
                  <a:cubicBezTo>
                    <a:pt x="253" y="108"/>
                    <a:pt x="253" y="108"/>
                    <a:pt x="253" y="108"/>
                  </a:cubicBezTo>
                  <a:cubicBezTo>
                    <a:pt x="253" y="44"/>
                    <a:pt x="253" y="44"/>
                    <a:pt x="253" y="44"/>
                  </a:cubicBezTo>
                  <a:close/>
                  <a:moveTo>
                    <a:pt x="342" y="332"/>
                  </a:moveTo>
                  <a:cubicBezTo>
                    <a:pt x="342" y="737"/>
                    <a:pt x="342" y="737"/>
                    <a:pt x="342" y="737"/>
                  </a:cubicBezTo>
                  <a:cubicBezTo>
                    <a:pt x="342" y="744"/>
                    <a:pt x="348" y="750"/>
                    <a:pt x="355" y="750"/>
                  </a:cubicBezTo>
                  <a:cubicBezTo>
                    <a:pt x="380" y="750"/>
                    <a:pt x="380" y="750"/>
                    <a:pt x="380" y="750"/>
                  </a:cubicBezTo>
                  <a:cubicBezTo>
                    <a:pt x="399" y="750"/>
                    <a:pt x="415" y="766"/>
                    <a:pt x="415" y="786"/>
                  </a:cubicBezTo>
                  <a:cubicBezTo>
                    <a:pt x="415" y="813"/>
                    <a:pt x="415" y="813"/>
                    <a:pt x="415" y="813"/>
                  </a:cubicBezTo>
                  <a:cubicBezTo>
                    <a:pt x="180" y="813"/>
                    <a:pt x="180" y="813"/>
                    <a:pt x="180" y="813"/>
                  </a:cubicBezTo>
                  <a:cubicBezTo>
                    <a:pt x="180" y="786"/>
                    <a:pt x="180" y="786"/>
                    <a:pt x="180" y="786"/>
                  </a:cubicBezTo>
                  <a:cubicBezTo>
                    <a:pt x="180" y="766"/>
                    <a:pt x="196" y="750"/>
                    <a:pt x="216" y="750"/>
                  </a:cubicBezTo>
                  <a:cubicBezTo>
                    <a:pt x="240" y="750"/>
                    <a:pt x="240" y="750"/>
                    <a:pt x="240" y="750"/>
                  </a:cubicBezTo>
                  <a:cubicBezTo>
                    <a:pt x="247" y="750"/>
                    <a:pt x="253" y="744"/>
                    <a:pt x="253" y="737"/>
                  </a:cubicBezTo>
                  <a:cubicBezTo>
                    <a:pt x="253" y="337"/>
                    <a:pt x="253" y="337"/>
                    <a:pt x="253" y="337"/>
                  </a:cubicBezTo>
                  <a:cubicBezTo>
                    <a:pt x="342" y="332"/>
                    <a:pt x="342" y="332"/>
                    <a:pt x="342" y="332"/>
                  </a:cubicBezTo>
                  <a:close/>
                  <a:moveTo>
                    <a:pt x="221" y="581"/>
                  </a:moveTo>
                  <a:cubicBezTo>
                    <a:pt x="59" y="572"/>
                    <a:pt x="59" y="572"/>
                    <a:pt x="59" y="572"/>
                  </a:cubicBezTo>
                  <a:cubicBezTo>
                    <a:pt x="0" y="486"/>
                    <a:pt x="0" y="486"/>
                    <a:pt x="0" y="486"/>
                  </a:cubicBezTo>
                  <a:cubicBezTo>
                    <a:pt x="68" y="407"/>
                    <a:pt x="68" y="407"/>
                    <a:pt x="68" y="407"/>
                  </a:cubicBezTo>
                  <a:cubicBezTo>
                    <a:pt x="221" y="415"/>
                    <a:pt x="221" y="415"/>
                    <a:pt x="221" y="415"/>
                  </a:cubicBezTo>
                  <a:cubicBezTo>
                    <a:pt x="221" y="581"/>
                    <a:pt x="221" y="581"/>
                    <a:pt x="221" y="58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 dirty="0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  <p:sp>
          <p:nvSpPr>
            <p:cNvPr id="47" name="Freeform 24"/>
            <p:cNvSpPr>
              <a:spLocks/>
            </p:cNvSpPr>
            <p:nvPr/>
          </p:nvSpPr>
          <p:spPr bwMode="auto">
            <a:xfrm>
              <a:off x="7985371" y="2386200"/>
              <a:ext cx="519339" cy="166774"/>
            </a:xfrm>
            <a:custGeom>
              <a:avLst/>
              <a:gdLst>
                <a:gd name="T0" fmla="*/ 0 w 1420"/>
                <a:gd name="T1" fmla="*/ 66 h 456"/>
                <a:gd name="T2" fmla="*/ 631 w 1420"/>
                <a:gd name="T3" fmla="*/ 33 h 456"/>
                <a:gd name="T4" fmla="*/ 1259 w 1420"/>
                <a:gd name="T5" fmla="*/ 0 h 456"/>
                <a:gd name="T6" fmla="*/ 1420 w 1420"/>
                <a:gd name="T7" fmla="*/ 189 h 456"/>
                <a:gd name="T8" fmla="*/ 1281 w 1420"/>
                <a:gd name="T9" fmla="*/ 390 h 456"/>
                <a:gd name="T10" fmla="*/ 650 w 1420"/>
                <a:gd name="T11" fmla="*/ 423 h 456"/>
                <a:gd name="T12" fmla="*/ 21 w 1420"/>
                <a:gd name="T13" fmla="*/ 456 h 456"/>
                <a:gd name="T14" fmla="*/ 160 w 1420"/>
                <a:gd name="T15" fmla="*/ 253 h 456"/>
                <a:gd name="T16" fmla="*/ 0 w 1420"/>
                <a:gd name="T17" fmla="*/ 66 h 456"/>
                <a:gd name="T18" fmla="*/ 0 w 1420"/>
                <a:gd name="T19" fmla="*/ 66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0" h="456">
                  <a:moveTo>
                    <a:pt x="0" y="66"/>
                  </a:moveTo>
                  <a:lnTo>
                    <a:pt x="631" y="33"/>
                  </a:lnTo>
                  <a:lnTo>
                    <a:pt x="1259" y="0"/>
                  </a:lnTo>
                  <a:lnTo>
                    <a:pt x="1420" y="189"/>
                  </a:lnTo>
                  <a:lnTo>
                    <a:pt x="1281" y="390"/>
                  </a:lnTo>
                  <a:lnTo>
                    <a:pt x="650" y="423"/>
                  </a:lnTo>
                  <a:lnTo>
                    <a:pt x="21" y="456"/>
                  </a:lnTo>
                  <a:lnTo>
                    <a:pt x="160" y="253"/>
                  </a:lnTo>
                  <a:lnTo>
                    <a:pt x="0" y="66"/>
                  </a:lnTo>
                  <a:lnTo>
                    <a:pt x="0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351">
                <a:solidFill>
                  <a:prstClr val="black"/>
                </a:solidFill>
                <a:latin typeface="站酷快乐体2016修订版" panose="02010600030101010101" pitchFamily="2" charset="-122"/>
                <a:ea typeface="站酷快乐体2016修订版" panose="02010600030101010101" pitchFamily="2" charset="-122"/>
              </a:endParaRPr>
            </a:p>
          </p:txBody>
        </p:sp>
      </p:grpSp>
      <p:sp>
        <p:nvSpPr>
          <p:cNvPr id="55" name="矩形 54">
            <a:extLst>
              <a:ext uri="{FF2B5EF4-FFF2-40B4-BE49-F238E27FC236}">
                <a16:creationId xmlns:a16="http://schemas.microsoft.com/office/drawing/2014/main" id="{B7E2D2A0-DE52-45BF-B42E-CFE3B61192CA}"/>
              </a:ext>
            </a:extLst>
          </p:cNvPr>
          <p:cNvSpPr/>
          <p:nvPr/>
        </p:nvSpPr>
        <p:spPr>
          <a:xfrm>
            <a:off x="1683658" y="1209525"/>
            <a:ext cx="4508201" cy="3070172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bg1"/>
            </a:solidFill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14300" prst="hardEdg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267" dirty="0">
              <a:solidFill>
                <a:schemeClr val="bg1">
                  <a:lumMod val="85000"/>
                </a:schemeClr>
              </a:solidFill>
              <a:latin typeface="站酷快乐体2016修订版" panose="02010600030101010101" pitchFamily="2" charset="-122"/>
              <a:ea typeface="站酷快乐体2016修订版" panose="02010600030101010101" pitchFamily="2" charset="-122"/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56B7FA6-9A1F-4F5F-AC68-35A8774310FA}"/>
              </a:ext>
            </a:extLst>
          </p:cNvPr>
          <p:cNvGrpSpPr/>
          <p:nvPr/>
        </p:nvGrpSpPr>
        <p:grpSpPr>
          <a:xfrm>
            <a:off x="44145" y="61935"/>
            <a:ext cx="12082281" cy="1926531"/>
            <a:chOff x="480983" y="-309775"/>
            <a:chExt cx="9406079" cy="1597747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12B49E86-00E2-43EC-87A2-03B015BD9EB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647882" y="-187183"/>
              <a:ext cx="239180" cy="21198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8" name="Freeform 5">
              <a:extLst>
                <a:ext uri="{FF2B5EF4-FFF2-40B4-BE49-F238E27FC236}">
                  <a16:creationId xmlns:a16="http://schemas.microsoft.com/office/drawing/2014/main" id="{8CC1A39D-F5B4-4801-9B60-02D7A95B828A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7477352" y="-240644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9" name="Freeform 5">
              <a:extLst>
                <a:ext uri="{FF2B5EF4-FFF2-40B4-BE49-F238E27FC236}">
                  <a16:creationId xmlns:a16="http://schemas.microsoft.com/office/drawing/2014/main" id="{65AB1ACD-2FE4-40C6-929B-7E20428F4AD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148403" y="641532"/>
              <a:ext cx="118950" cy="10542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0" name="Freeform 5">
              <a:extLst>
                <a:ext uri="{FF2B5EF4-FFF2-40B4-BE49-F238E27FC236}">
                  <a16:creationId xmlns:a16="http://schemas.microsoft.com/office/drawing/2014/main" id="{AF73026B-4DB9-4BA7-A8DF-97C4C82CFC2D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2999128" y="-163427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1" name="Freeform 5">
              <a:extLst>
                <a:ext uri="{FF2B5EF4-FFF2-40B4-BE49-F238E27FC236}">
                  <a16:creationId xmlns:a16="http://schemas.microsoft.com/office/drawing/2014/main" id="{E80C3DC7-8163-4272-93D6-87DBF6C15270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151951" y="-247980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8C2AFD97-1EBA-49AC-B972-AD4F595B600B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9428287" y="918629"/>
              <a:ext cx="210992" cy="18700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3" name="Freeform 5">
              <a:extLst>
                <a:ext uri="{FF2B5EF4-FFF2-40B4-BE49-F238E27FC236}">
                  <a16:creationId xmlns:a16="http://schemas.microsoft.com/office/drawing/2014/main" id="{0805D36C-B036-47F3-BEFC-5DC3EA0275A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564606" y="-198841"/>
              <a:ext cx="213593" cy="189306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77468A"/>
                </a:gs>
                <a:gs pos="100000">
                  <a:srgbClr val="55336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100000">
                    <a:srgbClr val="8F54A6"/>
                  </a:gs>
                  <a:gs pos="0">
                    <a:srgbClr val="4A2C56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4" name="Freeform 5">
              <a:extLst>
                <a:ext uri="{FF2B5EF4-FFF2-40B4-BE49-F238E27FC236}">
                  <a16:creationId xmlns:a16="http://schemas.microsoft.com/office/drawing/2014/main" id="{7EA40DBA-79A5-4E3F-B7A3-AAEA560EB30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271520" y="-309775"/>
              <a:ext cx="195587" cy="173348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FFC165"/>
                </a:gs>
                <a:gs pos="100000">
                  <a:srgbClr val="FF9A05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FF9B09"/>
                  </a:gs>
                  <a:gs pos="100000">
                    <a:srgbClr val="FFDBA7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5" name="Freeform 5">
              <a:extLst>
                <a:ext uri="{FF2B5EF4-FFF2-40B4-BE49-F238E27FC236}">
                  <a16:creationId xmlns:a16="http://schemas.microsoft.com/office/drawing/2014/main" id="{655C58FF-5769-4B7A-B1B7-147248AFB47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845345" y="654829"/>
              <a:ext cx="136710" cy="12116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BDD1"/>
                </a:gs>
                <a:gs pos="100000">
                  <a:srgbClr val="0194A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0194A3"/>
                  </a:gs>
                  <a:gs pos="100000">
                    <a:srgbClr val="01CFE5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6" name="Freeform 5">
              <a:extLst>
                <a:ext uri="{FF2B5EF4-FFF2-40B4-BE49-F238E27FC236}">
                  <a16:creationId xmlns:a16="http://schemas.microsoft.com/office/drawing/2014/main" id="{155AA5F4-D75C-457A-877B-1428FE196DD3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480983" y="1108547"/>
              <a:ext cx="202443" cy="179425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EC8C8C"/>
                </a:gs>
                <a:gs pos="100000">
                  <a:srgbClr val="E35353"/>
                </a:gs>
              </a:gsLst>
              <a:lin ang="2700000" scaled="1"/>
              <a:tileRect/>
            </a:gradFill>
            <a:ln w="25400">
              <a:gradFill flip="none" rotWithShape="1">
                <a:gsLst>
                  <a:gs pos="0">
                    <a:srgbClr val="E35353"/>
                  </a:gs>
                  <a:gs pos="100000">
                    <a:srgbClr val="F1A9A9"/>
                  </a:gs>
                </a:gsLst>
                <a:lin ang="2700000" scaled="1"/>
                <a:tileRect/>
              </a:gradFill>
            </a:ln>
            <a:effectLst>
              <a:outerShdw blurRad="254000" dist="114300" dir="2700000" algn="tl" rotWithShape="0">
                <a:prstClr val="black">
                  <a:alpha val="25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240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9874FE39-46CA-49D7-A299-5F0A9A6089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138" y="1476076"/>
            <a:ext cx="3000573" cy="253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7155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450" decel="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3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1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2" dur="450" decel="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8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49" presetID="2" presetClass="entr" presetSubtype="4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54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59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0" dur="500" tmFilter="0, 0; .2, .5; .8, .5; 1, 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1" dur="250" autoRev="1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63" presetID="2" presetClass="entr" presetSubtype="4" accel="7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200"/>
                                </p:stCondLst>
                                <p:childTnLst>
                                  <p:par>
                                    <p:cTn id="6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0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1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4" dur="500" tmFilter="0, 0; .2, .5; .8, .5; 1, 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75" dur="250" autoRev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6" fill="hold">
                          <p:stCondLst>
                            <p:cond delay="indefinite"/>
                          </p:stCondLst>
                          <p:childTnLst>
                            <p:par>
                              <p:cTn id="7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8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4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3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11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12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3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14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15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16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800"/>
                                </p:stCondLst>
                                <p:childTnLst>
                                  <p:par>
                                    <p:cTn id="18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" dur="450" decel="1000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4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25" presetID="16" presetClass="entr" presetSubtype="37" fill="hold" nodeType="after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3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35" presetID="32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120000">
                                          <p:cBhvr>
                                            <p:cTn id="36" dur="5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7" dur="100" fill="hold">
                                              <p:stCondLst>
                                                <p:cond delay="1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240000">
                                          <p:cBhvr>
                                            <p:cTn id="38" dur="100" fill="hold">
                                              <p:stCondLst>
                                                <p:cond delay="2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240000">
                                          <p:cBhvr>
                                            <p:cTn id="39" dur="100" fill="hold">
                                              <p:stCondLst>
                                                <p:cond delay="3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20000">
                                          <p:cBhvr>
                                            <p:cTn id="40" dur="100" fill="hold">
                                              <p:stCondLst>
                                                <p:cond delay="40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1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42" presetID="37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4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450" decel="100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7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49" presetID="16" presetClass="entr" presetSubtype="37" fill="hold" nodeType="after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8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57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62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4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5" dur="3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5700"/>
                                </p:stCondLst>
                                <p:childTnLst>
                                  <p:par>
                                    <p:cTn id="67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68" dur="500" tmFilter="0, 0; .2, .5; .8, .5; 1, 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69" dur="250" autoRev="1" fill="hold"/>
                                            <p:tgtEl>
                                              <p:spTgt spid="42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6200"/>
                                </p:stCondLst>
                                <p:childTnLst>
                                  <p:par>
                                    <p:cTn id="71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3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700"/>
                                </p:stCondLst>
                                <p:childTnLst>
                                  <p:par>
                                    <p:cTn id="75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7200"/>
                                </p:stCondLst>
                                <p:childTnLst>
                                  <p:par>
                                    <p:cTn id="80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2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3" dur="4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7600"/>
                                </p:stCondLst>
                                <p:childTnLst>
                                  <p:par>
                                    <p:cTn id="85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86" dur="500" tmFilter="0, 0; .2, .5; .8, .5; 1, 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7" dur="250" autoRev="1" fill="hold"/>
                                            <p:tgtEl>
                                              <p:spTgt spid="45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8" fill="hold">
                                <p:stCondLst>
                                  <p:cond delay="8100"/>
                                </p:stCondLst>
                                <p:childTnLst>
                                  <p:par>
                                    <p:cTn id="89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1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2" fill="hold">
                                <p:stCondLst>
                                  <p:cond delay="8600"/>
                                </p:stCondLst>
                                <p:childTnLst>
                                  <p:par>
                                    <p:cTn id="93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6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7" fill="hold">
                                <p:stCondLst>
                                  <p:cond delay="9100"/>
                                </p:stCondLst>
                                <p:childTnLst>
                                  <p:par>
                                    <p:cTn id="98" presetID="2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0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3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9400"/>
                                </p:stCondLst>
                                <p:childTnLst>
                                  <p:par>
                                    <p:cTn id="103" presetID="26" presetClass="emph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04" dur="500" tmFilter="0, 0; .2, .5; .8, .5; 1, 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105" dur="250" autoRev="1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9900"/>
                                </p:stCondLst>
                                <p:childTnLst>
                                  <p:par>
                                    <p:cTn id="107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09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0" fill="hold">
                          <p:stCondLst>
                            <p:cond delay="indefinite"/>
                          </p:stCondLst>
                          <p:childTnLst>
                            <p:par>
                              <p:cTn id="11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2" presetID="10" presetClass="entr" presetSubtype="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4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0" grpId="0" animBg="1"/>
          <p:bldP spid="24" grpId="0" animBg="1"/>
          <p:bldP spid="28" grpId="0" animBg="1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彩色几何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09233025"/>
  <p:tag name="MH_LIBRARY" val="GRAPHIC"/>
  <p:tag name="MH_TYPE" val="SubTitle"/>
  <p:tag name="MH_ORDE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11839"/>
  <p:tag name="MH_LIBRARY" val="GRAPHIC"/>
  <p:tag name="MH_TYPE" val="SubTitle"/>
  <p:tag name="MH_ORDER" val="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05109"/>
  <p:tag name="MH_LIBRARY" val="GRAPHIC"/>
  <p:tag name="MH_TYPE" val="SubTitle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11839"/>
  <p:tag name="MH_LIBRARY" val="GRAPHIC"/>
  <p:tag name="MH_TYPE" val="SubTitle"/>
  <p:tag name="MH_ORDER" val="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05109"/>
  <p:tag name="MH_LIBRARY" val="GRAPHIC"/>
  <p:tag name="MH_TYPE" val="SubTitle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5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11839"/>
  <p:tag name="MH_LIBRARY" val="GRAPHIC"/>
  <p:tag name="MH_TYPE" val="SubTitle"/>
  <p:tag name="MH_ORDER" val="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05109"/>
  <p:tag name="MH_LIBRARY" val="GRAPHIC"/>
  <p:tag name="MH_TYPE" val="SubTitle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11839"/>
  <p:tag name="MH_LIBRARY" val="GRAPHIC"/>
  <p:tag name="MH_TYPE" val="SubTitle"/>
  <p:tag name="MH_ORDER" val="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2205109"/>
  <p:tag name="MH_LIBRARY" val="GRAPHIC"/>
  <p:tag name="MH_TYPE" val="SubTitle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Rectangle 2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Rectangle 32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5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6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6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2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7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8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5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1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23201907"/>
  <p:tag name="MH_LIBRARY" val="GRAPHIC"/>
  <p:tag name="MH_ORDER" val="Diamond 8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1499</TotalTime>
  <Words>740</Words>
  <Application>Microsoft Office PowerPoint</Application>
  <PresentationFormat>Grand écran</PresentationFormat>
  <Paragraphs>137</Paragraphs>
  <Slides>18</Slides>
  <Notes>18</Notes>
  <HiddenSlides>0</HiddenSlides>
  <MMClips>1</MMClips>
  <ScaleCrop>false</ScaleCrop>
  <HeadingPairs>
    <vt:vector size="6" baseType="variant">
      <vt:variant>
        <vt:lpstr>Polices utilisées</vt:lpstr>
      </vt:variant>
      <vt:variant>
        <vt:i4>14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18</vt:i4>
      </vt:variant>
    </vt:vector>
  </HeadingPairs>
  <TitlesOfParts>
    <vt:vector size="34" baseType="lpstr">
      <vt:lpstr>Microsoft JhengHei UI</vt:lpstr>
      <vt:lpstr>微软雅黑</vt:lpstr>
      <vt:lpstr>Yu Gothic Light</vt:lpstr>
      <vt:lpstr>Yu Gothic UI</vt:lpstr>
      <vt:lpstr>Arial</vt:lpstr>
      <vt:lpstr>Arial Black</vt:lpstr>
      <vt:lpstr>等线</vt:lpstr>
      <vt:lpstr>等线 Light</vt:lpstr>
      <vt:lpstr>Gill Sans</vt:lpstr>
      <vt:lpstr>Iskoola Pota</vt:lpstr>
      <vt:lpstr>Lato Light</vt:lpstr>
      <vt:lpstr>华文细黑</vt:lpstr>
      <vt:lpstr>Wingdings</vt:lpstr>
      <vt:lpstr>站酷快乐体2016修订版</vt:lpstr>
      <vt:lpstr>Office 主题​​</vt:lpstr>
      <vt:lpstr>自定义设计方案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IBRAHIMA-BIRA</dc:creator>
  <cp:lastModifiedBy>Omar Diop</cp:lastModifiedBy>
  <cp:revision>43</cp:revision>
  <dcterms:created xsi:type="dcterms:W3CDTF">2019-01-09T12:31:11Z</dcterms:created>
  <dcterms:modified xsi:type="dcterms:W3CDTF">2020-01-11T14:23:10Z</dcterms:modified>
</cp:coreProperties>
</file>